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ink/ink5.xml" ContentType="application/inkml+xml"/>
  <Override PartName="/ppt/notesSlides/notesSlide12.xml" ContentType="application/vnd.openxmlformats-officedocument.presentationml.notesSlide+xml"/>
  <Override PartName="/ppt/ink/ink6.xml" ContentType="application/inkml+xml"/>
  <Override PartName="/ppt/notesSlides/notesSlide13.xml" ContentType="application/vnd.openxmlformats-officedocument.presentationml.notesSlide+xml"/>
  <Override PartName="/ppt/ink/ink7.xml" ContentType="application/inkml+xml"/>
  <Override PartName="/ppt/notesSlides/notesSlide14.xml" ContentType="application/vnd.openxmlformats-officedocument.presentationml.notesSlide+xml"/>
  <Override PartName="/ppt/ink/ink8.xml" ContentType="application/inkml+xml"/>
  <Override PartName="/ppt/notesSlides/notesSlide15.xml" ContentType="application/vnd.openxmlformats-officedocument.presentationml.notesSlide+xml"/>
  <Override PartName="/ppt/ink/ink9.xml" ContentType="application/inkml+xml"/>
  <Override PartName="/ppt/notesSlides/notesSlide16.xml" ContentType="application/vnd.openxmlformats-officedocument.presentationml.notesSlide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8" r:id="rId2"/>
    <p:sldId id="262" r:id="rId3"/>
    <p:sldId id="402" r:id="rId4"/>
    <p:sldId id="405" r:id="rId5"/>
    <p:sldId id="427" r:id="rId6"/>
    <p:sldId id="428" r:id="rId7"/>
    <p:sldId id="433" r:id="rId8"/>
    <p:sldId id="425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2" r:id="rId17"/>
    <p:sldId id="27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262"/>
            <p14:sldId id="402"/>
            <p14:sldId id="405"/>
            <p14:sldId id="427"/>
            <p14:sldId id="428"/>
            <p14:sldId id="433"/>
            <p14:sldId id="425"/>
            <p14:sldId id="434"/>
            <p14:sldId id="435"/>
            <p14:sldId id="436"/>
            <p14:sldId id="437"/>
            <p14:sldId id="438"/>
            <p14:sldId id="439"/>
            <p14:sldId id="440"/>
            <p14:sldId id="442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81008" autoAdjust="0"/>
  </p:normalViewPr>
  <p:slideViewPr>
    <p:cSldViewPr snapToGrid="0">
      <p:cViewPr varScale="1">
        <p:scale>
          <a:sx n="92" d="100"/>
          <a:sy n="92" d="100"/>
        </p:scale>
        <p:origin x="131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1-14T06:22:04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15610 11465 0,'-17'0'16,"-1"-17"-16,1-1 0,-1 18 0,0-18 15,-17 1-15,17-1 0,1 18 16,-19-35-16,19 35 0,-1-18 0,0 18 16,1 0-16,-18-17 15,-1 17 1,19 0-16,-1 0 0,0 0 0,-17 0 16,17 0-16,-17 0 0,0 0 15,0 0-15,-1 0 0,19 0 0,-19 0 16,19 0-16,-19 17 0,19 1 0,-18-1 15,17-17-15,-17 0 0,-18 18 0,17-18 16,1 18-16,0-18 0,0 35 0,-1-35 16,-17 18-16,18 17 0,0-17 15,0-1-15,-1 1 0,1 35 0,0-53 16,-18 35-16,35 0 0,1-35 16,-19 36-16,19-36 0,17 35 0,-36-35 15,1 35-15,35 0 0,0-17 0,-35 0 16,35 17-16,0-17 0,0-1 0,0 19 15,-35-1-15,35-18 0,0 1 0,0 17 16,0 1-16,0-1 0,0-17 0,0 17 16,0 0-16,0-17 0,0 17 0,0 0 15,0-17-15,0 17 0,0-17 16,0 52-16,0-52 16,17 17-16,1-17 0,-1 17 0,1 1 15,0-1-15,-1 0 0,1-17 0,0-1 16,-1 1-16,1 0 0,0 17 15,-18 0-15,17-35 0,1 35 0,0-35 16,-18 36-16,17-36 0,1 17 16,-1-17-16,-17 18 0,18 0 15,0-18-15,17 35 0,-17-17 0,-1-1 16,36 1-16,-53 17 0,35-35 0,-35 35 16,36-35-16,-36 36 0,53-36 15,-36 35-15,1-17 0,0-18 0,17 17 16,-18-17-16,19 0 0,-19 18 15,124 17-15,-70-35 16,0 18-16,-36-18 0,-17 0 16,17 0-16,-18 0 15,36 0-15,18 0 0,-1 17 0,19 1 16,-19-18-16,-34 0 0,-19 0 0,36 0 16,35 0-16,36 0 0,-1 0 0,-17 0 15,17 0-15,1 0 0,35 0 0,-18 0 16,0 0-16,-18 0 0,36 0 15,-35 0-15,-1 0 0,-17 0 0,53 0 16,-53 0-16,-1 0 0,-16 0 0,16 0 16,-16 0-16,-1 0 0,18 0 0,17 0 15,-35 0-15,36 0 0,-36 0 0,18 0 16,-18-18-16,35 18 0,-34 0 0,34 0 16,-35 0-16,18 0 0,-35-17 0,35 17 15,-18 0-15,0 0 0,0 0 0,0 0 16,-17 0-16,35 0 0,-36 0 15,18 0-15,-17 0 0,35 0 0,-18 0 16,-17 0-16,34 0 0,-34 0 0,-36-35 16,18 35-16,-18 0 0,18 0 0,18 0 15,-18 0-15,-18-18 0,36-17 16,-54 17-16,1 18 0,17-18 0,36 1 16,-18 17-16,17 0 0,-17 0 0,18 0 15,-18-18-15,17-17 0,1 35 0,35 0 16,-36 0-16,18 0 0,-35 0 0,18-18 15,17 0-15,0 18 0,-17 0 0,-18-17 16,-18 17-16,-17-18 0,17 18 16,0-17-16,18-1 0,-18 0 0,-17 1 15,17-1-15,-17-35 0,17 18 0,0 35 16,-17-35-16,17 17 0,18-17 0,-17 17 16,-1 0-16,0-17 0,-35 17 0,18-17 15,-1 18-15,-17-36 0,18 53 0,-18-18 16,0-17-16,18 17 0,-18-17 0,0-1 15,0 1-15,0 18 0,0-19 16,17 36-16,-17-35 0,0 17 16,0-35-16,0 36 0,0-1 15,0 1-15,0-1 0,0-17 0,0 17 16,-35-17-16,0-18 0,-1 18 16,1-1-16,-18-17 0,0 0 15,0 0-15,-17-17 0,17 17 0,-18-18 16,18 36-16,-35-18 0,88 36 0,-35-1 15,-18 0-15,53 1 0,-35-1 0,-18 0 16,18 1-16,-1-1 0,-17 1 0,1-1 16,-37 0-16,-34-17 0,-1 17 0,1-17 15,-1 0-15,-17-1 0,18 19 0,-71-18 16,35-18-16,-17 35 0,17-17 16,18 17-16,-18 0 0,53 18 0,0 0 15,-17 0-15,35 0 0,0 0 0,-18 0 16,18 0-16,35 0 0,-36 0 0,54 0 15,-18 0-15,-17 0 0,-1 0 16,1 0-16,-54 0 0,18 0 0,0 0 16,1 0-16,-19 0 0,1 0 0,34 0 15,-16 0-15,34 0 0,1 0 0,17 0 16,-18 0-16,18 0 0,35 0 0,1 0 16,-1 0-16,1 0 0,-1 0 0,0 0 15,-17 0-15,0 0 0,-1 0 16,-16 0-16,16 0 0,1 0 0,0 0 15,-1 0-15,1 0 0,-18 0 0,0 0 16,-105 0-16,105 0 16,0 0-16,17 0 0,-16 0 0,16 0 15,1 0-15,0 0 0,-1 0 0,1 0 16,18 0-16,-36 0 0,17 0 16,1 0-16,17 0 0,-17 0 0,0 0 15,-18 0-15,18 0 0,-1 0 0,1 0 16,-53 0-1,53 18-15,-1-18 0,1 18 0,0-18 0,17 17 16,-17-17-16,17 18 0,-17-18 0,-18 18 16,18-18-16,17 17 0,-17-17 15,0 0-15,-1 18 0,1 17 0,0-35 16,17 0-16,0 0 0,-17 35 0,-18-35 16,18 0-16,17 18 0,1-18 15,-19 18-15,19-18 0,-18 17 0,35 1 16,-18-18-16,18 18 0,-35-18 0,35 17 15,-18-17-15,0 18 0,1-18 16,-1 0-16,18 35 0,-18-35 0,1 0 16,-19 0-16,19 0 0,-1 36 0,1-36 15,-19 17-15,19-17 0,17 35 16,-18-35-16,0 36 0,1-19 0,-36-17 16,53 36-16,-35-36 0,17 0 0,0 35 15,18 0-15,-17-35 0,-1 0 0,0 0 16,18 35-16,-35-35 0</inkml:trace>
  <inkml:trace contextRef="#ctx0" brushRef="#br0" timeOffset="1007.34">24818 11060 0,'35'0'0,"-17"-18"0,-1 0 16,19 1-16,-19 17 0,1 0 0,-18-18 16,35 0-1,-17 18 1,0 0-16,-1 0 16,1 0-16,-1 0 0,1 0 0,0 18 15,17 0-15,0 17 0,-17-17 16,0-1-16,-1-17 0,1 18 15,17 35-15,0-18 16,-35-17-16,0-1 0,0 1 0,0 0 16,18 35-16,-18-18 15,0 0-15,0 0 16,0-17-16,0 0 0,0-1 16,0 1-16,0 0 0,0-1 0,0 1 15,-53 35-15,36-18 16,-1-17-16,0 17 0,1 0 0,-1 0 15,-35 1-15,53-1 0,-35-17 0,17 17 16,0 0-16,1-35 0,-18 0 0,17 0 16,18 36-16,-35-36 15</inkml:trace>
  <inkml:trace contextRef="#ctx0" brushRef="#br0" timeOffset="1460.28">25100 12277 0,'0'17'0,"0"19"31,35-36 0,-35 17-31,36 18 0,-19-17 16,1 0-16,0-1 15</inkml:trace>
  <inkml:trace contextRef="#ctx0" brushRef="#br0" timeOffset="4576.93">18362 13494 0,'-35'0'16,"17"0"-16,1 0 15,-1-36-15,-17 36 16,-1 0-16,1 0 0,-35-17 16,34 17-16,1 0 0,0-18 15,-18 1-15,17-1 0,1 18 0,0 0 16,-89-18-1,89 18-15,0 0 0,0 0 0,-1 0 16,1 0-16,0 0 0,-36 0 0,54 0 16,-19 0-16,1 0 0,17 0 15,-17 18-15,0-18 16,-18 35-16,35-35 0,-35 0 0,18 0 16,17 0-16,-17 0 0,0 35 0,0-17 15,-1 0-15,1-1 0,-18-17 0,18 18 16,0 0-16,35 17 0,-18 0 0,-17-35 15,35 53-15,-18-53 0,0 0 16,-17 18-16,35-1 0,-35 1 0,0 0 16,17-1-16,0 1 0,1 0 0,-1-1 15,0 1-15,1-18 0,-19 35 0,19-17 16,-1-18-16,1 17 0,17 1 16,0 0-16,-18-1 0,18 1 15,0 17-15,0-17 16,0 35-16,0-36 0,0 19 0,0-1 15,0-17-15,0-1 0,0 1 16,0 0-16,0-1 0,0 1 16,0-1-16,0 1 0,18 17 15,17 1-15,0-1 0,0-17 16,-17 17-16,17 18 0,1-18 0,-19-17 16,-17-1-16,0 19 0,35-19 15,-35 1-15,36 17 0,-19-17 16,1-1-16,-36-34 0,54 17 15,52 53 1,-70-53-16,17 35 0,-18-35 0,36 0 0,-17 18 16,17-18-16,17 17 0,18-17 0,18 18 15,18-18-15,-19 0 0,37 0 0,16 18 16,19-18-16,-1 0 0,-35 0 0,0 0 16,-53 0-16,-70-18 15,-18-88-15,53 88 0,18 18 0,52 0 16,18 0-16,0 0 0,-17 0 15,35 0-15,-18 0 0,53 0 0,-53 0 16,17 0-16,-16 0 0,-19 0 0,-17 0 16,35 0-16,-17 0 0,-1 0 0,-35 0 15,-35 0-15,-35-17 0,17 17 0,18 0 16,17 0-16,-17 0 0,18-18 16,105 1-16,-105 17 15,-36-36-15,36 36 0,-89 0 0,53 0 16,36 0-16,17 0 0,-35-17 0,18-19 15,17 19-15,-53-19 0,18 36 0,18 0 16,-36-35-16,0 35 0,-17 0 0,17 0 16,-17-17-16,35 17 0,-36-36 15,18 36-15,1 0 0,17-35 0,-18 35 16,-17 0-16,-1 0 0,36-35 0,-18-1 16,-17 36-16,17 0 0,1-35 0,-1 35 15,-17 0-15,-1 0 0,18-18 0,-35-17 16,18 35-16,0 0 0,-1-17 0,19 17 15,-36-18-15,17 18 0,36-35 16,-53 17 0,0 0-16,18 18 0,52 0 0,36 0 15,-35 0-15,-54 0 0,19 0 0,-1 0 16,-17-17-16,-1-1 16,19 18-16,-1-35 0,-18 35 15,1 0-15,-18-35 16,18 35-16,-1 0 0,-17-18 15,18 18-15,-18-18 0,18 18 0,-1-17 16,-17-1-16,18 0 0,17 18 0,-35-17 16,18-1-16,-1 18 0,19 0 15,-36-18-15,35 1 0,0 17 0,-35-18 16,0 1-16,36-1 0,-36 0 0,0 1 16,0-19-16,0 19 0,0-1 15,35 18-15,-35-35 0,0-1 16,0 19-16,0-1 0,0 1 15,0-1-15,0 0 0,0 1 0,0-1 16,-18-17-16,18 17 0,-17-17 0,-1 17 16,-17 1-16,17-19 0,-17 1 15,-18 0-15,18-18 0,-1 18 0,1 17 16,17 0-16,-35-35 0,-17 36 0,35-1 16,-1 0-16,1 1 0,-18 17 15,-17-36-15,17 36 0,0 0 0,0 0 16,0 0-16,18-17 0,-1 17 0,1 0 15,-53 0-15,35 0 0,0 0 0,-18 0 16,19 0-16,-19 0 0,-35 0 0,36 0 16,-1 0-16,-17 0 0,0 0 15,0 0-15,17 0 0,-35 17 0,36 1 16,-54-18-16,18 35 0,-53-35 0,36 18 16,35-18-16,-18 18 0,18-18 0,-18 0 15,18 0-15,-18 0 0,18 0 16,0 0-16,-18 0 0,18 0 0,17 0 15,18 0-15,-18 0 0,-17 0 0,0 0 16,18 0-16,34 35 0,-34 0 0,-1-17 16,36 0-16,0-18 0,-18 35 0,17-35 15,1 17-15,-18-17 0,0 0 0,0 0 16,0 0-16,-17 0 0,17 71 0,0-53 16,-17-18-16,-1 0 0,36 0 0,-1 0 15,-17 0-15,18 0 0,18 0 16,-36 0-16,35 0 0,-17 0 0,-1 0 15,19 35-15,-18-35 0,-1 0 16,19 0-16,-1 18 0,-35-1 16,53 1-16,-18-18 15,1 17-15,-1 1 0,18 0 16,-35-18-16,17 17 0,-17-17 0,17 0 16,1 18-16,-19 0 0,19 17 0,-1-17 15,-35 17-15,53-18 0,0 1 0,-35 17 16,35 1-16,-35-19 0,35 19 15,0-19-15,0 1 0,-36 17 0,1-35 16,17 0-16,18 35 0,-35-35 0,18 0 31</inkml:trace>
  <inkml:trace contextRef="#ctx0" brushRef="#br0" timeOffset="91456.44">2275 16722 0,'18'0'62,"-18"-18"-46,35 18 15,-17 0-15,-18-18-16,18 18 15,-1 0-15,1 0 16,0 0-16,17-17 62,-18 17-30,1 0-17,-18-18 1,18 18-16,-1 0 15,1 0 1,0 0 0,-1 0-16,1 0 15,0 0 1,-1 0-16,1 0 31,-1 0-15,19 0-16,-19 0 15,19 0-15,-19 0 16,19 0-16,-19 0 16,1 0-16,0 0 15,-1 0 1,1 0 0,-1 18-16,1-18 0,0 0 15,-1 0-15,1 0 0,0 0 16,-1 0-16,19 0 15,-19 0 32,18 0-31,-17 0 31,0 0-32,-1 0-15,1 0 16,0 0-16,-1 0 16,1 0-16,0 0 15,-1 0 17,18 17-17,-17-17-15,0 0 0,-1 0 0,19 18 16,-1-18-16,-17 0 15,17 0 1,-18 0 0,1 0-1,0 0 1,-1 0-16,1 0 16,0 0-16,17 18 15,-17-18-15,17 17 31,-17-17-15,-1 0 0,1 0-16,-1 0 0,1 0 15,0 0-15,-1 0 16,1 0-16,17 0 0,-17 0 16,0 0-1,-1 0-15,1 18 16,-1-18-16,1 0 15,0 0-15,17 0 0,0 0 16,1 0-16,-1 0 0,0 0 16,-17 0-16,17 0 0,0 0 0,1 0 15,-19 0-15,1 0 0,0 0 0,-1 0 16,18 0-16,-17 0 16,0 0-16,-1 0 15,1 0-15,0 0 0,17 0 0,-17 0 16,-1 0-16,18 0 0,1 0 0,-19 0 15,36 0-15,-35 0 0,0 0 0,-1 0 16,18 35-16,1-35 0,-19 0 0,36 18 16,-35-18-16,0 0 15,-1 0-15,1 0 0,0 0 16,-1 0-16,1 0 0,17 0 16,0 0-16,1 17 0,-19-17 0,1 0 15,35 0-15,-18 18 0,-17-18 0,-1 0 16,89 0-16,-88 0 15,17 0-15,0 0 0,-17 0 0,0 0 16,-1 0-16,36 0 0,-35 0 16,17 0-16,-17 0 0,17 0 0,0 0 15,-17 0-15,35 0 0,-18 0 16,0 0-16,1 0 0,-1 0 0,0 0 16,-17 0-16,17 0 0,0 0 0,-17 0 15,70 0 1,-70 0-16,17 0 0,1 0 0,-1 35 0,0-35 15,0 0-15,-17 0 0,17 0 0,1 36 16,-19-36-16,18 0 0,18 0 0,-17 0 16,-1 0-16,0 0 0,1 0 15,16 0-15,19 0 0,-18 0 0,0 0 16,0 0-16,17 0 0,1 0 0,-18 0 16,17 0-16,1 0 0,-1 0 0,19 0 15,-19 0-15,18 0 0,-17 0 16,-1 0-16,1 0 0,35 0 0,-36 0 15,1 0-15,-18 0 0,17 0 0,1 0 16,0 0-16,-19 0 0,1 0 0,0 0 16,-17 0-16,16 0 0,-16 0 0,-1 0 15,0 0-15,1 0 0,-1 0 0,18 0 16,17 0-16,1 0 0,-18 0 0,17 0 16,-17 0-16,18 0 0,-36 0 15,18 0-15,0 0 0,0 0 0,-18 0 16,71 0-16,-71 0 15,1 0-15,16 0 0,-16 0 0,-1 0 16,-17 0-16,17 0 0,-17 0 0,34 0 16,1 0-16,-17 0 0,17 0 0,17 0 15,1 0-15,-18 0 0,17 0 0,1 0 16,-1 0-16,-17 0 0,0 0 0,-18 0 16,1 0-16,-1 0 0,18 0 15,-35 0-15,17 0 0,-18 0 16,1 0-16,0 0 15,-1 0-15,36 0 0,-35 0 16,17 0-16,0 0 0,1 0 16,-1 0-16,0 0 0,1 0 15,-1 0-15,0 0 0,-17 0 32,17 0-17,-17 0 1,17 0-16,-17 0 0,-1 0 15,1 0-15,0 0 0,17 0 16,-18 0 15,1 0-15,0 0-16,-1 0 16,1 0-16,17 0 0,1 0 0,-1 0 15,-18 0 16,1 0 1,0 0-32</inkml:trace>
  <inkml:trace contextRef="#ctx0" brushRef="#br0" timeOffset="123865.53">6085 16633 0,'-17'0'328,"17"18"-328,0 0 16,-18-18-16,18 17 0,0 1 16,-18-18-16,1 0 15,17 35-15,-18-35 16,1 18-1,17 0-15,-18-1 0,18 1 16,0-1-16,-35-17 16,35 18-16,0 0 15,-36-18 1,36 35-16,-17-35 16,17 18-16,0-1 15,-18 1-15,18 0 16,-18-18-16,18 17 15,0 1 1,-17-18 0,17 18-16,-35-18 15,17 0-15,0 0 32,18 35-32,-17-35 31,-1 0-31,18 35 0,0 0 31,18-35 219,-1 0-234,19-17-1,-1 17-15,-18 0 0,36 0 16,-35 0-16,17 0 16,-17 0-16,17 0 0,-17 0 15,-1 0-15,1 0 0,17 0 16,1 17-16,-19-17 0,1 0 15,0 0-15,-1 0 16,1 0-16,0 0 16,-1 0-16,18 0 0,-17 0 15,0 0-15,17 0 16,-17 0 15,-1 0-31,1 0 16,-18-17 171,0-19-187,0 19 16,0-1-16,-18 1 16,18-1-16,0-17 0,0 17 0,0 0 0,0-17 15,-35 0 1,35 17-16,0 0 0,0 1 15,0-1-15,-18 1 16,18-1-16,-17 0 16,17 1-16,-18-1 15,0 0-15,18 1 0,-17-1 16,17-17-16,-35 35 16,35-35-16</inkml:trace>
  <inkml:trace contextRef="#ctx0" brushRef="#br0" timeOffset="128284.31">2452 12929 0,'17'0'234,"1"0"-218,70 0-1,-35 0-15,-18 0 0,1 0 0,17 0 16,0 0-16,0 0 0,-1 0 0,-16 0 16,-1 0-16,18 0 0,-18 0 0,-17 0 15,17 0-15,18 0 0,-18 0 0,1 0 16,-1 0-16,-18 0 0,1 0 15,17 0-15,-17 0 0,0 0 0,35 36 16,-36-36-16,18 0 0,-17 0 0,17 0 16,89 0-16,-71 0 0,17 0 15,1 0-15,-1 0 0,1 0 0,0 0 16,-18 0-16,17 0 0,-17 0 0,18 0 16,-19 0-16,1 17 0,18-17 0,-18 0 15,-36 0-15,1 0 0,17 0 16,36 0-16,-36 0 15,0 0-15,1 0 0,17 0 0,-36 0 16,19 0-16,17 0 0,17 0 0,1 0 16,-18 0-16,17 0 0,1 0 0,-18 0 15,17 0-15,-35 0 0,1 0 16,-19 0-16,1 0 0,0 0 0,-1 0 16,1 0-16,0 0 0,-1 0 0,1 0 15,-1 0-15,1 35 0,0-35 0,17 18 16,0-18-16,-17 0 0,0 0 0,17 0 15,-18 0-15,19 18 0,-1-18 0,-17 0 16,-1 0-16,1 0 0,0 0 16,-1 0 109,-17 17-110,35-17-15,-17 18 0,0-18 16,17 0-16,18 18 0,-18-1 16,-17-17-16,0 0 0,-1 18 0,18-18 15,-17 0-15,0 0 0,-18 18 0,35-18 16,-17 0-16,-1 17 15,1-17 1,17 0 0,-17 0-1,35 0-15,-18 0 16,-17 0-16,17 0 16,-17 0-1,-1 0-15,19 0 47,-1 0-47,0 0 16,0 0-16,-17 0 15,17 0-15</inkml:trace>
  <inkml:trace contextRef="#ctx0" brushRef="#br0" timeOffset="131880.87">6720 13264 0,'0'-17'63,"18"17"-63,17 0 16,-17 0-1,0 0-15,-1 0 16,19 0-1,-19-18-15,1 18 16,17 0-16,-17 0 0,17 0 16,-17 0-16,17 0 15,-17 0 1,-1 0-16,1 0 0,-1 0 16,1 0 15,0 0-16,-1 0 64,19 0-64,-19-17 16</inkml:trace>
  <inkml:trace contextRef="#ctx0" brushRef="#br0" timeOffset="136917.34">4128 13159 0,'0'35'31,"35"0"-31,-18 0 0,1 1 16,-18-1-16,18 0 0,-1 1 0,-17 34 15,0-17-15,0 18 0,18-1 0,-18-17 16,18 18-16,-1-1 0,1 36 0,0-35 16,-1 17-16,-17-18 0,0 1 15,35 141-15,-17-142 16,53 54-16,52 34 0,-88-52 0,-35-35 15,18 35-15,0-36 0,-18-35 0,0 1 16,0 17-16,0-18 0,0 0 16,17 0-16,-17-17 0,0 17 0,0 1 0,0-1 15,18-35-15,-18 35 0,0-17 16,18-1-16,-18 1 0,0 0 16,0-1-16,0 1 0,0 0 15,0-1-15,0 1 0,0 0 16,0 17-16,0-18 15,0-34 64</inkml:trace>
  <inkml:trace contextRef="#ctx0" brushRef="#br0" timeOffset="138112.35">5027 13159 0,'0'17'16,"0"1"-16,0 17 15,0-17-15,18 17 0,-1 18 0,1 35 16,-18-35-16,0 0 0,0 0 16,0 17-16,18 1 0,-1 35 0,-17-36 0,18 19 15,-18-36-15,18-1 0,-1 37 16,1-19-16,-18-35 0,0 18 0,17 0 16,-17-17-16,18-1 0,0 0 0,-18 0 15,0-17-15,0 17 0,35 1 16,-35-1-16,0 0 0,0 0 0,18 1 0,-18-1 15,0-17-15,17 35 0,1-36 16,-18 18-16,0-17 0,18 17 0,-1 1 16,-17-19-1,18 19-15,-18-1 32,0-17-32,18-18 15,-18 17-15,0 1 0,0-1 16,17 1-16,-17 0 0,0-1 0,0 19 15,18-36-15,-18 35 0,0-17 16,0-1 0,0 1 46,0 17-46,17-35-1,-17 18 32,0-1-47,18 1 16,-18 0-16,0-1 0,0 1 0,18 0 16,-18 17-16</inkml:trace>
  <inkml:trace contextRef="#ctx0" brushRef="#br0" timeOffset="139740.88">5821 14870 0,'17'0'0,"-17"-18"16,0-17-1,0 17-15,18 18 16,0-35-16,-1 17 15,1 0-15,0 18 0,-1-17 0,1 17 16,-18-18-16,18 18 0,-1 0 0,-17-17 16,18 17-16,-1 0 15,1 0 1,0 0-16,-1 0 16,1 0-16,0 0 15,-1 0-15,1 0 0,0 0 16,-1 17-16,1-17 15,0 0-15,-1 18 0,18-1 16,-35 1 0,36-18-16,-36 18 0,17-1 0,19 19 15,-1-19 1,-35 1-16,0 0 31,35-1-31,-35 1 16,0-1-1,0 1-15,-17 0 16,17-1-16,0 19 16,-36-36-16,36 35 15,-17-17 1,17-1-16,-18-17 16,18 18-16,-18-18 15,1 0 1,17 18-16,-36-1 15,36 1 1,0-1-16,-17-17 16,17 18-1,-18-18-15,1 0 32,17 18-17,-18-18 16,0 17-31,1-17 16,-1 0 0,18 18-16,-35-18 15,35 18-15,-18-18 16,36 0 359,-18 35-375,17-17 47,1-1-32,-18 1-15,18-1 32,-18 1 15,0 0-32</inkml:trace>
  <inkml:trace contextRef="#ctx0" brushRef="#br0" timeOffset="141405.42">6209 15646 0,'0'-18'297,"35"18"-281,-17 0 0,-1 0 30,1 0-30,-18 18 250,-18-18-251</inkml:trace>
  <inkml:trace contextRef="#ctx0" brushRef="#br0" timeOffset="168960.64">3440 15205 0,'-18'0'0,"0"0"16,1 0 15,-1 0-15,0 0 15,1 0-16,17 17 32,-36-17-31,19 0-16,-1 0 16,1 0-16,-1 0 0,0 0 0,-17 0 15,35 18 1,-18-18-16,1 0 15,-1 0-15,0 0 16,1 0-16,-1 0 0,1 0 16,-19 0-16,19 0 15,-19 0-15,36 18 16,-35-18-16,17 0 16,1 0-16,-18 0 0,17 0 15,0 35-15,1-35 16,-1 0-16,0 0 0,-17 0 15,17 0 1,-17 0-16,17 0 31,1 0-15,-1 0 0,1 0-16,-1 35 0,0-35 15,1 0-15,-19 0 16,19 0-1,17 35-15,-18-35 16,0 0-16,1 0 16,-1 0-1,1 0-15,-1 18 0,0 0 0,1-18 16,17 17-16,-18-17 0,18 18 16,-35 0-16,-1-18 15,36 17 1,-17-17 31,17 18-47,-18-18 15,0 0-15,18 18 32,-17-18-1</inkml:trace>
  <inkml:trace contextRef="#ctx0" brushRef="#br0" timeOffset="175716.87">14482 12859 0,'17'0'47,"1"0"-47,17 0 16,-17 0-16,17 0 0,0 0 16,1 0-16,-1 0 0,0 0 0,0 0 15,1 0-15,-1 0 0,-17 0 0,-1 0 16,18 0-16,-17 0 0,0 0 15,-1 0-15,1 0 0,0 0 16,-1 0-16,1 0 0,17 0 16,71 0-1,-71 0-15,1 0 0,-1-18 0,0 18 16,18 0-16,-53-18 0,18 18 0,-1 0 16,1 0-16</inkml:trace>
  <inkml:trace contextRef="#ctx0" brushRef="#br0" timeOffset="176694.01">11430 13141 0,'18'0'31,"70"0"-16,-53 0-15,0 0 0,18 0 0,106 0 16,-106 0-16,0 0 16,35 0-1,-53 0-15,1 0 0,-1 0 0,0 0 0,0 0 16,-17-18-16,0 18 0,17 0 16,0 0-16,1 0 0,-1 0 0,-18 0 15,36 0-15,-17 0 0,17 0 0,0 0 16,70 0-1,-88 0-15,1 0 0,16 0 0,-16 0 0,-1 0 16,-17 0-16,17 0 0,0 0 0,-17 0 16,0 0-16,-18-35 15,17 35-15,1 0 16,-1 0-16,1 0 0,0 0 0,17 0 16,-17 0-16,-1 0 0,1 0 15,17 0-15,-35-18 0,18 18 16,-1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1-14T06:32:39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2152 8502 0,'-18'0'94,"1"0"-78,-1-18-1,0 18-15,1 0 16,-1 0-1,0-17-15,-17 17 32,18 0-17,17-18-15,-36 18 0,19-18 16,-1 18-16,-17-17 0,17 17 16,0 0-16,1 0 0,-1 0 15,1 0-15,-1 0 0,0-18 16,1 18-16,-1 0 0,0 0 15,18-18-15,-35 18 0,35-17 16,-35 17-16,17 0 31,1 0-15,-1 0-16,0 0 16,1 0-16,-19 0 31,19 17-16,-1-17-15,0 0 0,1 0 0,-1 0 16,0 0-16,18 18 0,-17-18 16,17 18-16,-18-18 0,-17 35 15,0-35 1,35 18-16,-36-1 16,19 1-1,17 0-15,0-1 0,-18-17 16,18 18-16,-18-1 0,1 1 15,17 0-15,0 17 0,0-17 16,0-1-16,0 1 16,0 0-1,0-1-15,0 19 16,0-19 0,0 1-16,0-1 0,0 1 0,0 0 15,17-18-15,-17 17 16,0 1-16,0 0 15,36-1 1,-19 1-16,1 0 16,0-1-16,-1 18 15,19-35-15,-36 18 16,17 0-16,1-1 0,-1 1 0,1 0 16,0-1-16,-1 1 0,1-18 15,17 18 1,1-1-1,-1-17-15,0 18 0,-17-18 0,17 0 16,0 17-16,-17-17 0,17 36 0,-17-36 16,0 0-16,-1 35 0,1-35 15,-1 0 1,1 35-16,0-35 16,17 0-1,0 0 1,1 0-16,-1 0 0,-18 0 15,1 0-15,0 0 0,-1 0 0,1 0 16,0 0-16,-1 0 16,1 0-16,0 0 15,17 0-15,0 0 16,0-17-16,1 17 0,-1-18 16,-17 18-16,17-18 0,0 18 0,0-17 15,1 17-15,-1-18 0,-17 18 0,-1-18 16,1 18-16,17 0 0,-35-17 15,35 17-15,-17 0 16,0 0-16,-1 0 0,-17-18 0,18 18 16,17 0-16,-35-17 0,36 17 15,-1-18-15,-17 18 16,17 0-16,-35-18 0,35 18 16,-17 0-16,-18-17 15,17 17-15,1 0 0,-18-18 16,18 18-16,-1 0 0,-17-35 15,18 35-15,0 0 0,-18-18 0,35 18 16,-18-35-16,19 17 16,-36 1-1,0-1-15,0 0 16,0 1-16,0-1 16,0-17-1,-18-1-15,18 1 16,-35 35-16,35-35 0,0 17 15,0 1-15,-18-1 16,1 0-16,17 1 0,-18-1 0,0 0 16,1 1-16,-1-1 0,0 0 15,18 1-15,-35-1 0,35 1 0,-35 17 16,35-18-16,-35 0 0,-1 1 0,1-1 16,17 0-16,1 18 0,-1-17 15,0 17-15,1-18 16,-1 18-16,0 0 15,-17-18-15,18 18 32,-1 0-32,0 0 15,1 0-15,-1 0 32,0 0-17,1 0 1,-1 0-16,0 0 0,1-17 0,-18 17 15,17-18 48</inkml:trace>
  <inkml:trace contextRef="#ctx0" brushRef="#br0" timeOffset="2619.19">1129 9895 0,'18'0'78,"-1"0"-31,18 0-47,-17 0 0,17 0 16,1 0-16,-1 0 15,0 0-15,0 0 0,-17 0 16,17 0-16,-17 0 0,0 0 0,17 0 15,18 0 1,-35 0-16,-1 0 0,1 0 0,-1 0 0,19 0 16,-1 0-16,0 0 15,1 0-15,-19 0 0,1 0 16,-1 0-16,19 0 0,-19 0 16,1 0-16,0 0 15,17 0 1,-17 0-16,-1 0 0,18 0 15,-17 0-15,0 0 0,-1 0 0,36 0 16,-17 0-16,-1 0 16,-18 0-16,1 0 0,17 0 0,-17 0 15,0 0-15,-1 0 0,1 0 16,0 0-16,17 0 0,-17 0 16,87 0-1,-69 0-15,-1 0 0,0 0 0,0 0 16,1 0-16,-1 0 0,0 0 15,54-17-15,-54 17 16,-18 0-16,1 0 16,0 0-16,-1 0 15,1 0-15,0 0 16,-1 0-16,1 0 16,0 0-16,-1 0 15,-17-36 1,18 36 15,-1 0-15,1 0-16,0 0 47,-1 0-1,19 0 17,-19 0-47,1 0-16,0 0 15</inkml:trace>
  <inkml:trace contextRef="#ctx0" brushRef="#br0" timeOffset="4566.78">1076 10530 0,'18'0'94,"-1"0"-94,1 0 16,17 0-1,0 0-15,-35-17 0,18 17 16,0 0-16,-1 0 16,1 0-16,0 0 0,17 0 0,-17 0 15,17 0-15,-18 0 0,19 0 16,-19 0-16,19 0 0,-19-18 16,1 18-16,0 0 0,-1 0 15,19 0-15,-19 0 0,1 0 16,-1 0-16,19 0 0,-19 0 15,19 0-15,-1 0 0,-17 0 16,17 0-16,-18 0 0,36 0 0,-35 0 16,17 0-16,-17 0 15,0 0-15,17 0 0,0 0 16,-17 0 0,17 0-16,-17 0 15,17 0-15,-17 0 16,17 0-1,-18 0-15,1 0 0,0 0 16,-1 0 0,1 0-16,0 0 15,-1 0-15,19 0 16,-19 18-16,1-18 0,0 0 0,-1 0 0,1 0 16,-1 0-16,1 0 0,0 0 15,-1 0 1,19 0-16,-19 0 15,1 0-15,0 0 0,-1 0 16,18 0-16,-17 0 16,17 0-1,1 0-15,-19 0 16,1 0 0,0 0-1,-1 0 32,1 0-31,17 0 46,-17 0-15,-1 0-16,1 0-31,17 35 16</inkml:trace>
  <inkml:trace contextRef="#ctx0" brushRef="#br0" timeOffset="8440.95">3422 10477 0,'18'0'47,"-1"0"-32,1 0 1,-1 0-16,19 0 0,-19 0 15,1 0-15,0 0 16,-1 0-16,1 0 16,0 0-1,-1 0 1,1 0-16,0 0 16,34 18-16,-34-18 15,17 0-15,-17 18 0,17-18 16,-17 0-16,17 0 0,-17 0 15,-1 0-15,1 0 0,0 0 0,17 0 16,-17 0-16,-1 0 16,1 0-1,0 35-15,-1-35 0,1 0 0,17 0 16,-17 0-16,-1 0 0,19 0 0,-19 0 16,19 0-16,-19 0 0,19 0 15,-1 0-15,-18 0 16,1 0-16,0 0 15,-1 0 1,1 0-16,0 0 16,-1 0-16,19 0 0,-19 0 15,1 0-15,-1 0 0,19 0 16,-19 0-16,1 0 0,0 0 31,-1 0-31,1 0 16,0 18-16,-18-1 0,17-17 15,1 0-15,17 0 0,18 36 0,-18-36 16,-17 0-16,17 0 0,1 0 0,16 0 16,-34 0-16,0 0 0,17 0 0,-17 0 15,-1 0-15,1 0 16</inkml:trace>
  <inkml:trace contextRef="#ctx0" brushRef="#br0" timeOffset="10566.45">4833 10583 0,'18'0'140,"-1"0"-124,1 0-16,0 0 16,-1 0-1,1 0-15,17 0 16,-17 0-1,17 18-15,-17-18 0,-1 0 0,19 0 16,-1 0-16,0 0 16,-17 0-16,-1 0 0,1 0 0,0 0 15,-1 0-15,1 0 32,0 0-17,17 0-15,0 0 16,1 0-16,-19 0 15,1 0-15,-1 0 16,1 0-16,0 0 16,-1 0-1,1 0-15,0 0 16,-1 0-16,1 0 16,0 0-1,-1 0 1,1 0 31,-1 0-47,1 0 15,0 0-15,-1 0 16,19 0 343,-36-18-343,17 18 62,1 0 0,0-17-62,-1 17-16,-17-18 15,18 18-15,-1-18 16,1 18 0,0 0 15,-1 0-15,19 0-16,-19 0 15,1 0-15,-18-17 16,18 17 15,-1 0-31,-17-18 16,35 0-1,-17 18-15,17 0 16,-35-17 62</inkml:trace>
  <inkml:trace contextRef="#ctx0" brushRef="#br0" timeOffset="12296.99">6509 10530 0,'17'0'31,"1"0"-15,0 0-1,-1 0 17,19 0-17,-19 0-15,19 0 16,-19 0-16,1 0 16,-1 0 15,1 0-31,0 0 15,-1 0-15,1 0 0,0 0 16,-1 0-16,1 0 0,0 0 16,-1 0-1,1 0 17,-1 0-17,1 0-15,0 0 16,-1 0-16,1 0 0,17 0 0,1 0 15,-19 0-15,1 0 16,-1 0 31,1 0-31,17 0-16,-17 0 15,17 0-15,-17 0 63,0 0-48,-1 0-15,1 0 16,-1 0 0,1 0-16,0 0 78,-1 0-16,19 0-31</inkml:trace>
  <inkml:trace contextRef="#ctx0" brushRef="#br0" timeOffset="13861.71">8202 10495 0,'18'0'0,"17"0"15,0 0 32,1 0-47,-1 0 0,0 0 16,-17 0-16,35 0 0,-18 0 0,0 0 16,18 0-16,0 0 0,-18 0 15,1 0-15,-1 0 0,-17 0 0,17 0 16,53 0-16,-70 0 15,-1 0-15,1 0 0,0 0 0,-1 0 16,18 18-16,-17-18 0,17 0 0,1 0 16,-1 0-16,-17 0 0,-1 0 0,19 0 15,-1 0-15,-18 0 0,1 0 0,0 0 16,-1 0-16,1 0 0,0 0 0,-1 0 31,1 17-15,0-17-16,17 0 15,-18 0-15,19 18 0,-19-18 16,1 0-16,35 0 0,-18 0 16,36 0-1,-54 0-15,1 0 0,0 0 16,-1 0 0,1 0-16,0 0 0,-1 18 15,18-18-15,-17 0 0,0 0 0,17 0 16,0 0-16,1 0 0,-1 0 0,0 0 15,18 0 1,-35 0-16,-1 0 31,19 0-31,-1 35 16,0-35-16,0 0 0,1 0 16,-19 0-16,1 0 0,0 0 0,-1 0 15,19 0 1,-19 0 15,19 0-31,-19 18 16,18-18-16,-17 0 0,0 0 0,-1 0 15,1 0-15,0 0 0,-1 0 16,1 0-16,17 0 31,-17 0-15,17 17-16,-17-17 0,-1 0 0,36 0 15,0 0-15,-18 0 0,1 0 16,-1 0-16,-17 0 0,-1 0 47,1 0-31,17 0-16,-17 0 0,17 0 15,-17 0-15,-1 0 16,1 0-16,0 0 125,-1 0-94,-17-17-15</inkml:trace>
  <inkml:trace contextRef="#ctx0" brushRef="#br0" timeOffset="62042.67">14799 11836 0,'35'0'234,"-17"0"-218,0 0-16,17 0 15,-18 0-15,1 0 0,0 0 16,17 0-16,-17 0 47,-1 0-47,1 0 15,0 0-15,-1 0 0,19 0 16,16 0-16,-16 0 16,-19 0-16,1 0 0,17 0 0,1 17 15,-1-17-15,-18 18 16,1-18-16,0 0 0,-1 0 16,1 0-16,17 0 0,1 0 15,-19 0-15,36 0 16,-18 0-16,-17 0 0,0 0 15,17 0-15,0 0 0,18 0 0,-35 0 0,17 0 16,-17 0-16,17 0 0,-17 0 0,17 0 16,-17 0-16,17 0 0,-18 18 15,19-18-15,-1 0 16,-17 0-16,35 35 0,-18-35 16,0 0-16,18 0 0,-35 35 0,-1-35 15,19 0-15,17 18 0,-36-18 16,18 0-16,1 0 0,-1 0 0,0 0 15,18 35-15,-18-35 0,1 0 0,-1 0 16,-17 0-16,17 0 0,0 0 0,-17 0 16,17 0-16,0 0 0,-17 0 15,0 0-15,-1 0 0,36 0 0,-35 0 16,17 0-16,-17 0 0,-1 0 16,1 0-16,0 0 0,-1 0 0,1 0 15,17 0-15,-17 0 16,0 0-16,-1 0 0,1 0 15,17 0-15,-17 0 0,-1 0 16,1 0-16,17 0 0,1 0 16,16 0-1,-16 0-15,-1 0 0,-17 0 16,-1 0-16,19 0 0,-19 0 16,1 0-16,0 0 0,-1 0 0,18 0 15,-17 0-15,0 0 0,-1 0 0,36 0 16,-35 0-16,17 0 0,0 0 0,-17 0 15,17 0-15,18 0 0,-17 0 0,-1 0 16,0 0-16,18 0 16,-35 0-16,17 0 0,-17 0 0,-1 0 15,19 0-15,-19 0 0,18 0 16,-17 0-16,0 0 0,-1 0 0,19 0 16,-19 0-16,19 0 0,-1 0 0,-18 0 15,19 0-15,-19 0 0,19 0 0,-1 0 16,-17 0-16,-1 0 0,18 0 15,-17 0-15,0 0 0,-1 0 0,1 0 16,0 0 15,-1 0-15,1 0-16,0 0 0,-1 0 16,1 0-16,0 0 15,17 0 16,-18 0 1,1 0-32,0 0 0,-1 0 15,1 0 1,0 0-16,-1 0 0,19 0 16,-19 0 15,1 0-31,-1 0 0,1 0 15,0 0-15,-1 0 0,19 0 16,-1 0-16,0 0 0,1 0 0,16 0 16,-16 0-16,-1 0 0,-17 0 0,-1 0 15,19 0-15,-19 0 0,1 0 16,-1 0-16,1 0 0,0 0 16,-1-18-1,1 18-15,0 0 0,-1 0 16,1-17-16,0 17 0,17 0 0,-18 0 15,-17-18-15,36 18 0,-19 0 16,1 0 0,0 0-1,-1 0-15,1 0 0,17 0 16,0 0-16,1 0 0,-1 0 0,-17 0 16,17 0-16,0 0 0,1-17 0,-1 17 15,0-18-15,0 18 0,1 0 16,-1-18-16,-17 18 0,17 0 0,0 0 15,-35-17-15,18 17 0,-1 0 16,1 0-16,0 0 16,-1 0-16,1-18 15,0 18-15,17 0 16,-17 0-16,-18-18 16,17 18-16,1 0 15,-1 0-15,1 0 16,17 0-16,-17 0 15,0 0-15,-1 0 16,19-17 0,-19 17-16,1 0 0,-18-18 15,17 18 1,1 0 15,17 0-31,-17 0 16,0 0-16,-1 0 15,1 0-15,17 0 16,-17 0 0,-1 0-1,1 0 1,0 0-16,-1 0 0,1 0 0,0 0 16,-1 0-1,1 0 63,0 0-78,-1 0 16,1 0 125,-1 0-126,1 0-15,17 0 16,-17 0-16,17 0 62,-17 0 48,0 0-95</inkml:trace>
  <inkml:trace contextRef="#ctx0" brushRef="#br0" timeOffset="63554.89">17815 10495 0,'18'0'15,"0"0"-15,-1 0 0,18 0 16,1 0-16,17 0 0,17 18 15,36-18-15,-18 0 0,18 0 0,0 0 16,17 0-16,-17 0 0,0 0 0,18 0 16,-1 0-16,-17 0 0,17 0 0,-17 0 15,-18 0-15,1 0 0,16 0 16,-16 0-16,16 0 0,-34 0 0,17 0 16,-17 0-16,35 0 0,-36 0 0,18 0 15,18 0-15,0 0 0,211 0 16,-228 0-16,-1 0 0,-18 0 15,1 0-15,-1 0 0,54 0 0,-89 0 0,-17 0 16,0 0-16,17 0 0,-18 0 16,19 0-16,-1 0 0,0 0 0,-17 0 15,17 0-15,0 0 0,-17 0 0,17 0 16,18 0-16,-17 0 0,-1 0 0,0 0 16,0 0-16,-17 0 0,0 0 15,-1 0-15,1 0 31,17 0-31,-17 0 16,35 0-16,-18 0 16,-17 0-16,17 0 0,-17 0 0,17 0 15,0 0-15,-17 0 0,-1 0 0,36 0 16,-17 0-16,-19 0 0,1 0 0,0 0 16</inkml:trace>
  <inkml:trace contextRef="#ctx0" brushRef="#br0" timeOffset="66243.56">26670 11836 0,'0'-18'31,"35"18"-16,-17 0 1,17 0-16,-17 0 0,-1 0 0,19 0 16,-1 0-16,0 0 0,-17 0 15,0 0-15,17 0 0,0 0 0,18 0 16,0 0-16,18 0 0,-1 0 0,1 0 16,-18 0-16,-18-35 0,18 35 15,0-18-15,35 0 0,-18 18 0,-17 0 16,-17 0-16,-1 0 0,0-17 0,0 17 15,18 0-15,-17 0 0,-1 0 0,0 0 16,-17-18-16,17 18 0,0 0 16,54-17-16,-36 17 15,-36 0-15,18-36 0,1 36 0,-1 0 16,0-17-16,-17 17 0,17-18 0,0 18 16,-17 0-16,0-18 0,17 18 0,-17 0 15,-1-17-15,19 17 0,-1 0 0,-18 0 16,19 0-16,-1-18 0,0 18 0,-17 0 15,17 0-15,0 0 16,1 0-16,-19 0 0,1-18 0,35 18 16,35 0-16,-53 0 15,1 0-15,17 0 0,-18 0 0,0 0 16,18 0-16,18 0 0,-1 0 0,1 0 16,-1 0-16,36 0 0,-35 0 0,-1 0 0,1 0 15,-1 0-15,1 0 0,-1 0 16,19 0-16,-54 0 0,0 0 0,1 0 15,16 0-15,-16 0 0,-1 0 0,0 0 16,1 0-16,16 0 0,-16 0 0,-1 0 16,0 0-16,1 0 0,-19 0 0,36 0 15,-18 0-15,1 0 0,-19 0 16,1 0-16,17 0 0,1 0 0,-1 0 16,-18 0-16,19 0 0,-1 0 0,0 0 15,-17 0-15,17 0 0,-17 0 0,35 0 16,-18 0-16,0 0 0,1 0 15,16 0-15,-34 0 16,17 0-16,-17 0 0,0 0 0,-1 0 16,1 0-16,17 0 0,1 0 15,-1 0-15,-18 0 16,54 0-16,-53 0 16,17 0-16,-17 0 0,-1 0 15,18 0-15,-17 18 16,0-18-16,-1 0 0,19 0 15,-19 35-15,1-35 16,0 0-16,17 0 16,-17 18-16,-1-18 0,-17 18 0,35-18 15,-17 0-15,0 0 0,-1 0 16,1 0-16,0 0 0,17 35 16,-17-35-16,-1 0 15,1 0-15,17 0 16,-17 0-16,-1 35 15,1-35-15,17 0 16,-52 0 47</inkml:trace>
  <inkml:trace contextRef="#ctx0" brushRef="#br0" timeOffset="67734.95">22825 12841 0,'0'-18'0,"17"18"15,1 0-15,0 0 16,-1 0-16,1 0 0,0 0 16,-1 0-16,1-17 0,-1 17 15,1 0-15,0 0 0,17 0 0,0 0 0,-17 0 16,17 0-16,-17 0 0,0 0 0,-1 0 16,18 0-16,1 0 0,-1 0 15,0 0-15,1 0 0,-1 0 0,18 0 16,0 0-16,35 0 0,-53-35 15,-17 35-15,17 0 0,36 0 0,-1 0 16,-17 0-16,-18 0 0,1 0 0,-19 0 16,19 0-16,-1 0 0,0 0 15,-17 0-15,70 0 16,-70 0-16,-1-18 0,18 18 16,1 0-16,-19 0 15,1 0 1,0 0 15,-1 0-15,1 0-16,-18-35 15,35 35-15</inkml:trace>
  <inkml:trace contextRef="#ctx0" brushRef="#br0" timeOffset="74421.61">29034 7214 0,'17'0'62,"1"0"-46,0 0-16,17 0 0,-18 0 15,19 0-15,-19 0 0,19 0 0,-1 0 16,88 0 0,-87 0-16,-19 0 0,19 0 0,-1 0 0,-17 0 15,-1 0-15,1 0 0,35 0 0,0 0 16,-18 0-16,0 0 0,0 0 0,1 0 15,-1 0-15,0 0 0,18 0 0,-18-17 16,-17 17-16,17 0 0,1 0 0,-1 0 16,-17 0-16,-1 0 0,18 0 15,1 0-15,-1 0 0,0 0 0,1 0 16,-1 0-16,0 0 0,0 0 0,18 0 16,-17 0-16,-19 0 0,1 0 0,17 0 15,-17 0-15,17 0 0,-35-18 0,18 18 16,-1 0-16,1 0 15,0 0-15,-1 0 0,1 0 16,35 0-16,-35 0 16,17 0-16,0 0 0,-17 0 0,35 0 15,35 0 1,-53 0-16,0 0 0,-17 0 0,17 0 0,1 0 16,-19 0-16,1 0 0,17 0 15,-17 0 1,35 0-16,-36 0 15,19 0-15,16 0 0,-16 0 0,-19 0 16,19 0-16,-1 0 0,0 0 0,1 0 16,-1 0-16,0 0 0,-17 0 15,-1 0-15,1 0 16,0 0-16,-1 0 0,1 0 16,0 0-16,17 0 0,-18 0 0,36 0 15,-17 0-15,-19 0 0,1 18 0,17-18 16,-17 0-16,17 0 0,0 0 15,1 0-15,-19 0 0,1 0 16,0 0 0,-1 0 15,1 0-31,0 0 31,-1 0-31,18 0 63,-17 0-48,0 0-15,17 0 0,-17 0 0,-1 0 16,1 0-16,0 0 62,-1 0-62,18 0 16,-35-18-16,18 18 47,17 0-31,1 0-16,-19 0 15,1-18-15,17 18 0,0 0 0,1-17 0,-19 17 16,19 0-16,-36-18 0,17 18 15,1 0-15,0 0 63,-18-18-63,17 18 0,19 0 16,-36-35-16,17 35 0,1 0 15,17 0-15,-35-35 31,18 17 32,-1-17-63,-17 17 16,0 1-16,18 17 15,-18-18-15,0 0 0,-18-17 78,1 35-62,-19-35-16,19 17 16,-18 1-16,-1-19 0,19 36 15,-1 0-15,-17-35 0,17 35 31,0 0 1,1 0-32,-1 0 15,0 0-15,-17-35 0,18 35 0,-19 0 16,19 0-16,-19-18 16,1 18-16,0 0 15,-18 0 1,35 0-16,1 0 0,-19 0 0,19 0 15,-1 0-15,-17 0 0,17 0 16,1 0-16,-19 0 0,1 0 16,17 0-16,-17 0 0,0 0 15,0 0-15,17 0 0,-35 0 16,18 0-16,-1 0 0,1 0 16,0 0-16,-18 0 0,35 0 0,-17 0 15,17 0-15,1 0 0,-19 0 0,19 0 16,-1 0-16,-17 0 0,0 0 0,17 0 15,-17 0-15,-1 0 0,1 0 0,0 0 16,-18 0-16,35 0 0,-35 0 16,18 0-16,0 0 0,0 0 0,-1 0 15,19 0-15,-1 0 0,-17 0 16,-18 0 0,35 0-16,1 0 0,-19 0 0,1 0 15,0 0-15,17 0 0,-35 0 16,18 0-16,17 0 0,-35 0 15,18 0-15,17 0 0,1 0 16,-1 0-16,0 0 0,1 0 0,-1 0 16,1 0-16,-19 0 0,1 0 15,17 0-15,1 0 16,-1 0-16,-17 0 0,0 0 0,-18 0 16,17 0-16,1 0 0,0 0 0,17 0 15,-17 0-15,-18 0 0,35 0 16,-17 0-16,17 0 15,1 0-15,-1 0 0,0 0 16,1 0-16,-18 0 0,-1 0 16,1 0-16,17 0 0,1 0 0,-36 0 15,35 0-15,1 0 0,-1 0 0,0 18 16,1-18-16,-1 0 0,-17 0 16,17 0-16,0 0 15,1 0 1,-1 0-16,1 0 15,-19 0-15,19 0 16,-1 0-16,-17 0 16,17 0-16,18 17 15,-18-17 1,1 0 15,-1 0-15,0 0-16,1 0 0,-1 0 15,1 0-15,-19 0 16,1 0 15,0 0-15,-18 0-16,35 0 16,1 0-16,-1 18 0,-35-18 15,18 0-15,17 0 0,0 0 0,1 18 16,-19-18-16,36 17 0,-35-17 0,18 0 15,17 18-15,-18-18 0,0 0 0,1 0 16,-1 18-16,-17-18 16,17 0-1,0 0 1,18 17-16,-17-17 16,-1 0-1,1 18-15,-1-18 16,18 18-16,-18-18 15,1 0 48,17 35-63,0-18 16,0 1-16,0 0 15,17-1-15,-17 1 16,18-18 15,0 18-15,-1-18-16,-17 17 0,18-17 15,-1 0-15,1 36 16,0-36-16,-1 0 31,-17 17 0,18 1-31,0-18 0,-18 17 16,17-17-16,1 18 16,17-18 343,-17 0-359,-1 0 0,-17 18 16,18-18-16,0 0 0,-1 0 15,1 0-15,0 0 32,-1 0-17,1 17 1,0-17-1,-1 0-15,1 0 47,0 0 125,-1 0-94,1 0-78,-18 18 63</inkml:trace>
  <inkml:trace contextRef="#ctx0" brushRef="#br0" timeOffset="80189.11">23936 7867 0,'18'0'15,"-1"0"-15,1 0 32,0 0-17,-1 0 16,1 0-15,-1 18-16,1-18 16,0 17-16,-1-17 31,1 0 63,0 0-79,-1 0 1,1 0 0,17 0-16,-17 0 15,-1 0 1,1 0-1,0 0-15,-1 0 16,1 0-16,0 0 16,-1 0-1,1 0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1-14T06:27:31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20197 9119 0,'17'0'156,"18"0"-156,1 0 16,-19 0-16,1 0 0,17 0 0,18 0 15,-18 0-15,36 0 0,-18 0 0,18 0 16,17 0-16,-18 0 0,1 0 16,-1 0-16,1 0 0,-36 0 0,0 0 15,18 0-15,18 0 0,-1 0 0,19 0 16,-19 0-16,18 0 0,-17 0 0,35 0 15,-36 0-15,19 0 0,-1 0 0,-18 0 16,1 0-16,-1 0 0,-17 0 0,0 0 16,0 0-16,-18 0 0,1 0 15,-19 0-15,36 0 0,-17 0 0,-1 0 16,-18 0-16,19 0 0,-1 0 0,18 0 16,-18 0-16,1 0 0,-19 0 0,18 0 15,1 0-15,-1 0 0,0 18 0,1-18 16,-1 0-16,0 18 0,0-18 0,1 0 15,-1 0-15,-17 0 0,17 0 16,0 0-16,0 0 0,1 0 0,-1 0 16,0 0-16,18 0 0,-18 0 15,36 0-15,0 0 0,-1 0 0,18 0 16,0 0-16,1 0 0,-19 0 0,1 0 16,35 0-16,-53 0 0,17 0 15,1 0-15,17 0 0,-18 0 0,-17 0 16,0 0-16,0 0 0,0 0 0,18 0 15,-18 0-15,17 0 0,1 0 0,-1 0 16,36 0-16,-35 0 0,-1 0 0,36 0 16,-35 0-16,-36-18 0,0 18 0,0-18 15,18 18-15,-17 0 0,-1 0 16,35-17-16,-70-1 16,36 18-16,17 0 0,-36 0 0,19 0 15,-1-35-15,0 35 0,-17 0 0,17-18 16,0 18-16,1-18 0,16 18 0,1-17 15,-17-1-15,-1-17 0,0 35 0,0-35 16,1 35-16,-19 0 0,19 0 0,-36-36 16,17 36-16,1 0 15,0 0 17,-18-35-32,0 17 0,0-17 15,0 18 1,0-1-16,-18-17 0,-17 17 0,35-35 15,-89-35-15,72 70 16,-18-17-16,-1 17 0,1-35 16,0 18-16,-1 35 15,36-18-15,-35 1 16,0-18-16,17 35 16,-17-36-16,17 36 0,-17-17 0,17 17 15,-34-36-15,16 19 0,1-1 16,0 0-16,-1 1 0,1 17 0,0-18 15,0 18-15,-18-17 0,17 17 0,1-18 16,17 18-16,-17-18 0,-18 18 0,18 0 16,0-35-16,-1 17 0,-34 18 15,-1-17-15,1-1 0,-36 0 16,-18 1-16,54-1 16,-1 18-16,-52 0 0,17 0 0,0 0 15,0 0-15,18 0 0,18 0 0,-36 0 16,35 0-16,1 0 0,-36 0 0,35 0 15,18 0-15,-17 0 0,-1 0 16,-158 0-16,176 0 16,-17 0-16,-1 0 0,-35 0 0,36 0 15,-19 0-15,19 0 0,-54 0 16,-123 0-16,194 0 16,-17 0-16,-1 0 0,1 0 0,17 0 15,-18 0-15,1 0 0,17 0 0,0 0 16,0 0-16,0 0 0,0 0 0,-17 0 15,-1 0-15,18 0 0,0 0 16,0 0-16,0 0 0,0 0 0,18 0 16,-53 0-16,53 0 15,-1 0-15,19 0 0,-1 0 0,1 0 16,-1 0-16,-17 0 0,17 0 16,0 0-16,1 0 0,-1 0 15,0 0-15,1 0 0,-1 0 0,-17 0 16,17 0-16,1 0 0,-19 0 0,19 0 15,-1 35-15,0-35 16,-17 0-16,18 36 16,-19-36-16,19 17 15,-1-17-15,0 0 0,18 18 16,0 0-16,-35-18 0,35 17 0,-18 1 16,-87 35-16,87-36 15,-17 1-15,17 0 0,0-18 0,1 17 16,17 1-16,-18 35 0,0-53 15,1 18-15,-1-18 0,18 52 0,-35-52 16,17 18-16,1-18 0,-1 18 16,0-1-16,1 1 15,-19 35 1,36-18-16,-17-17 0,-1-1 0,0 1 0,1 17 16,-1 1-16,18-1 0,-17-35 0,17 18 15,-18-18-15,0 17 0,18 1 16,0 0 156,18-1-157,17 18-15,-17-17 0,17 17 0,-35-17 16,18-18-16,-1 35 0,1 1 0,-18-1 16,35-35-16,-35 35 0,36-17 15,-36-1-15,17 1 16,1 0-1,0-18-15,17 17 47,-35 1-15,35 0-17,0-18 48,-35 17-63,53 1 15,-35 17-15,17-35 0,-17 0 16,52 35-16,-52-35 16,0 0-16,-1 0 531,1 18-516,17 0-15,1-18 63,-1 0-63,-18 0 0,36 17 16,-35-17-16,0 0 15,-1 0-15,1 0 63</inkml:trace>
  <inkml:trace contextRef="#ctx0" brushRef="#br0" timeOffset="4785.72">9737 6015 0,'17'0'140,"1"0"-124,0 0-16,17 0 0,-18 0 16,19 0-16,-19 0 0,19 0 0,-19 0 15,1 17-15,0-17 0,-1 0 16,19 0-16,-1 18 0,0-18 0,0 0 0,-17 18 15,17-18-15,-17 0 0,17 0 0,-17 0 16,35 0-16,-18 0 0,-17 0 16,17 0-16,0 0 0,18 0 0,-18 0 15,89 0 1,-89 0-16,18 0 0,0 0 0,-18 0 0,1 0 16,-1 0-16,0 0 0,18 0 0,-18 0 15,1 0-15,-1 0 0,18 0 16,-18 0-16,0 0 0,1 0 0,17 0 15,-36 0-15,18 0 0,-17 0 0,17 0 16,71 0-16,-71 0 16,1 0-16,-1 0 0,0 0 0,-17 0 15,0 0-15,17 0 0,0 0 0,18 0 16,-35 0-16,17 0 0,-17 0 0,17 0 16,0 0-16,0 0 0,1 0 15,-1 0-15,0 0 0,1 0 0,-1 0 16,0 0-16,-17 0 0,-1 0 0,19 0 15,-1 0-15,0 0 0,0 0 0,1 0 16,52 0 0,-53 0-16,18 0 0,-18 0 0,18 0 15,0 0-15,0 0 0,0 0 0,0 0 16,0 0-16,0 0 0,0 0 0,0 0 16,-18 0-16,-17 0 0,35 0 0,-18 0 15,0 0-15,0 0 0,-17 0 0,17 0 16,1 0-16,-1 0 0,0 0 0,-17 0 15,17 0-15,18 0 0,-18 0 0,-17 0 16,17 0-16,0 0 0,-17 0 0,35 0 16,-35 0-16,-1 0 0,19 0 15,-1 0-15,18 0 0,-18 0 0,0 0 16,1 0-16,-1 0 0,0 0 16,0 0-16,-17 0 0,17 0 0,1 0 15,17 0-15,-18 0 0,0 0 0,-17 0 16,17 0-16,0 0 0,1 0 0,-1 0 15,-18 0-15,19 0 0,-1 0 16,0 0-16,1 0 0,-1 0 0,0 0 16,0 0-16,-17 0 0,35 0 0,-18 0 15,-17 0-15,17 0 0,0 0 0,1 0 16,-1 0-16,0 0 0,1 0 0,-1 0 16,0 0-16,0 0 0,-17 0 15,17 0-15,1 0 0,-1 0 0,0 0 16,0 0-16,1 0 0,-1 0 0,0 0 15,71 0-15,-71 0 16,-17 0-16,0 0 0,17 0 0,0 0 16,0 0-16,1 0 0,-19 0 0,19 0 15,17 0-15,-18 0 0,18 0 0,-18 0 16,18 0 0,-18 0-16,0 0 0,1 0 0,-1 0 0,0 0 15,1 0-15,-19 0 0,36 0 0,-18 0 16,-17 0-16,17 0 0,1 0 0,-1 0 15,0 0-15,0 0 0,1 0 16,-1 0-16,0 0 0,1 0 0,17 0 16,-18 0-16,0 0 0,0 0 0,-17 0 15,0 0-15,17 0 0,-17 0 0,-1 0 16,1 0-16,17 0 0,-17 0 16,-1 0-16,1 0 0,17 0 15,1 0-15,-1 0 0,0 0 0,-17 0 16,-1 0-16,36 0 0,-17 0 0,-1 0 15,-18 0-15,19 0 0,-1 0 16,0 0-16,1 0 0,-1 0 0,0 0 16,-17 0-16,-1 0 0,1 0 0,0 0 15,17 0-15,0 0 0,1 0 16,-1 0-16,0 0 0,-17 0 16,35 0-16,-18 35 0,0-35 0,1 0 15,-1 0-15,-18 0 16,19 0 15,-1 0-31,-17 0 16,17 0-16,-17 0 15,70 0-15,-71 0 16,19 0-16,-19 0 0,19 18 0,-19-18 16,36 0-16,-35 0 15,17 0-15,-17 0 31,17 0-31,-17 0 0,-1 0 16,1 0-16,17 0 0,-17 0 0,-1 0 16,19 0-16,-1 0 0,18 0 15,-35 0-15,-1 0 0,1 0 16,-1 0 0,1 0-1,17 0 1,1 17-16,-1 1 0,-17 0 0,17-1 15,18-17-15,-18 0 0,-17 0 0,35 18 16,-18-18-16,0 35 0,0-35 16,1 0-16,-1 0 15,-17 0 17,17 18-32,0-18 15,0 0-15,-17 17 0,17-17 0,1 0 16,-1 0-16,0 0 0,-17 0 0,17 0 15,-17 0-15,17 0 0,-17 0 16,-1 0-16,1 0 0,17 0 0,-17 0 31,70 0-15,-70 0-16,17 18 0,18-18 0,17 0 16,1 18-16,17-18 0,-17 0 0,35 0 15,141 17-15,-177-17 16,-17 0-16,18 0 0,-36 0 0,-18 0 15,19 0-15,17 0 0,-36 0 16,19 0-16,-19 0 0,1 0 16,35 0-16,-36 0 15,19 0-15,-1 0 0,-17 0 16,-1 0-16,19 0 0,-19 0 16,1 0-16,-18-17 0,17 17 0,19 0 46,-19 0-46,1 0 0,0 0 16,17 0-16,0 0 0,0 0 0,18 0 16,18 0-16,0 0 0,17 0 0,-18 0 15,36 0-15,-53 0 0,0-18 16,-18 18-16,-17 0 0,35-18 0,-36 1 16,19 17-16,-19-18 0,19 18 0,-1 0 15,-18-17-15,1 17 0,35 0 0,-18-18 16,1 18-16,34 0 0,1 0 0,52 0 15,1 0-15,-18 0 0,17 0 0,18 0 16,88 0 0,-123 0-16,-35-18 0,-36 1 0,36-1 15,-36 18-15,-17 0 0,17 0 0,-18-18 16,19 18-16,-1 0 0,-35-17 0,35 17 16,18 0-16,0 0 0,-18 0 0,36 0 15,0 0-15,-1 0 0,18 0 0,18 0 16,-35 0-16,-1 0 0,-17 0 0,18 0 15,-36 0-15,0 0 0,0-18 0,-17 18 16,0 0-16,-1 0 0,-17-18 16,18 18-1,0 0-15,-1 0 0,19 0 16,-1 0-16,0 0 0,0 0 16,-17 0-16,17 0 0,-17 0 0,35 0 15,-18 0-15,0 0 0,1 0 16,-36-17-16,17 17 62,1 0-62</inkml:trace>
  <inkml:trace contextRef="#ctx0" brushRef="#br0" timeOffset="8839.76">7655 15117 0,'0'-36'31,"18"36"-31,0 0 15,-1 0-15,1 0 16,17 0-16,0 0 0,-17 0 16,0-17-16,17 17 0,0 0 0,-17 0 15,17-18-15,-17 18 0,35 0 16,17-35-16,-34 35 16,-1 0-16,0 0 0,-17 0 0,17 0 15,71 0-15,-36 0 16,-17 0-16,18 0 0,-1 0 0,36 0 15,-35 0-15,-1 0 0,1 0 0,-1 0 16,36 0-16,-53 0 0,-17 0 16,-1 0-16,0-18 0,-17 18 0,35-35 15,-18 35-15,0-36 0,18 36 16,-35 0-16,-1 0 0,1 0 0,17-35 16,-17 35-16,17 0 0,0 0 15,18 0-15,-35 0 0,17 0 0,-17 0 16,17 0-16,0 0 0,-17 0 15,35 0-15,-35 0 0,17 0 16,0 0-16,-17 0 0,17 0 16,0 0-16,-17 0 0,17 0 0,1 0 15,69-17-15,-87 17 16,0 0-16,35 0 0,-18 0 0,0 0 16,1 0-16,-19 0 0,18 0 15,-17 0-15,0 0 0,-1 0 0,19 0 16,-19 0-16,19 0 0,-1 0 15,0 0-15,-17 0 0,-1 0 16,19 0-16,-1 0 0,-17 0 0,17 0 16,-18 0-16,1 0 0,17 0 0,-17 0 15,0 0-15,-1 0 0,1 0 16,0 0-16,-1 0 0,18 0 16,-17 0-1,17 0-15,36 0 16,-53 0-16,17 0 0,0 0 15,-17 0 1,-1 0 0,1 0-1,0 0-15,-1 0 0,1 0 16,0 0-16,-1 0 16,19 0-1,-19 0 32,1 0-47,-1 0 16,1 0-16,0 0 0,17 0 15,-17 0 1,-1 0 0,1 0-1,17 0-15,-17 0 16,0 0-16,-1 0 0,1 0 15,-1 0-15,19 35 0,-19-35 16,1 0-16,17 0 0,1 0 16,-1 0-1,-18 0-15,19 0 16,-19 0-16,19 0 0,-19 0 16,19 17-16,-19 1 0,1-18 15,17 0-15,-17 0 0,17 18 16,-17-18-1,-1 0-15,1 0 0,0 0 16,-1 0-16,1 0 16,-1 0-1,1 0-15,17 0 47,-17 0-31,0 0-16,-1 0 0,1 0 15,0 0 1</inkml:trace>
  <inkml:trace contextRef="#ctx0" brushRef="#br0" timeOffset="11923.28">8237 10336 0,'18'0'47,"0"0"-31,-1 18-16,1 0 0,17-18 0,0 0 16,18 0-16,-17 17 0,-1-17 15,-17 0-15,-1 0 0,18 0 0,1 0 16,34 0-16,1 0 15,-36 0-15,0 0 0,1 0 16,-1 0-16,-17 0 0,35 0 0,-18 0 16,18 0-16,17 0 0,-17 0 0,18 0 15,-1 0-15,36 0 0,-35 0 0,-1 0 16,18 0-16,-52 0 0,-1 0 16,0 0-16,1 0 0,-1 0 0,0 0 15,0 0-15,18 0 0,-53-17 0,36 17 16,-1 0-16,0 0 0,0 0 0,1 0 15,-1 0-15,0 0 0,1 0 0,-1 0 16,-18 0-16,1 0 0,17 0 0,-17 0 16,0 0-16,-1 0 0,1 0 0,0 0 15,-1 0-15,1 0 16,0 0-16,-1 0 16,1 0-16,-1 0 0,19 0 0,-19 0 15,19 0-15,-19 0 0,19 0 0,-19 0 16,18 0-16,-17 0 0,17 0 15,-17 0-15,0 0 16,-1 0-16,1 0 16,0 0-16,-1 0 0,1 0 15,17 0-15,0 0 0,-17 0 16,35 0-16,-18 0 0,0 0 16,1 0-16,-19 0 0,19 0 15,-19 0-15,1 0 16</inkml:trace>
  <inkml:trace contextRef="#ctx0" brushRef="#br0" timeOffset="12962.99">15469 10160 0,'18'0'47,"-18"18"-47,35-1 16,-17-17-16,17 0 0,-17 18 0,17-18 16,0 0-16,-17 18 0,35-18 0,0 17 15,0-17-15,17 0 0,1 0 16,-1 0-16,36 0 0,-35 0 0,229 0 15,-195 0-15,-16 0 0,17 0 16,-18 0-16,-18 0 0,1 0 16,-1 0-16,19 0 0,-19 0 0,-17 0 15,18 0-15,-1 0 0,-17 0 0,18 0 16,-1 0-16,-17 0 0,-18 0 0,1 0 16,17 0-16,-1 0 0,-16 0 15,87 0-15,-105 0 16,0 0-16,17 0 0,-18 0 31,19 0-15,-19 0-16,19 0 15,-19 0-15,1 0 0</inkml:trace>
  <inkml:trace contextRef="#ctx0" brushRef="#br0" timeOffset="13877.54">21943 10372 0,'0'0'0,"17"0"0,54 0 16,0 0-16,-19 0 0,19 0 15,35 0-15,-53 0 0,17 0 0,18 0 16,-17-18-16,17 0 0,0 18 0,18 0 15,-18 0-15,1 0 0,-1 0 0,0 0 16,0 0-16,18 0 0,-18 0 0,36 0 16,-1 0-16,1 0 0,-18 0 0,17 0 15,0 0-15,-17 0 0,18 0 0,-1 0 16,-35 0-16,18 0 0,-18 0 0,18 0 16,-35 0-16,17 0 0,-17 0 15,34 0-15,-34 0 0,0 0 0,-19 0 16,19 0-16,-18 0 0,-18 0 0,-17 0 15,17 0-15,18 0 0,0 0 0,0 0 16,17 0-16,-17 0 0,-17 0 0,-19 0 16,19 0-16,-1 0 0,0 0 0,18 0 15,-18 0-15,-17 0 16,17 0-16,0 0 0,-17 0 16,0 0-16,-1 0 0,-17 18 0,36-18 15,17 18 1,-36-18-16,36 0 0,-18 0 0,-17 0 15,0 0-15,-1 0 0,1 0 16,0 0-16,-1 0 31,19 0 1,-19 0-1</inkml:trace>
  <inkml:trace contextRef="#ctx0" brushRef="#br0" timeOffset="41420.19">8290 9437 0,'18'0'78,"0"17"-62,-1-17 0,1 0-16,-1 0 15,19 0-15,-1 0 0,0 0 16,-17 0-16,17 0 0,0 0 15,1 0-15,-1 0 0,-17 0 0,17 0 16,18 0-16,0 0 0,-18 0 0,18 0 16,18 0-16,-36 0 0,0 0 0,0 0 15,18 0-15,18 0 0,-18 0 16,0 0-16,17 0 0,-17 0 0,0 0 16,18 0-16,-1 0 0,-17 0 0,18 0 15,-1 0-15,-17 0 0,18 0 0,-1 0 16,1 0-16,17 0 0,-17 0 0,-1 0 15,1 18-15,35-18 0,-36 18 16,-17-18-16,35 17 0,-35 1 0,18-18 16,158 35-1,-176-35-15,0 0 0,-18 0 0,0 0 0,-17 0 16,17 0-16,1 0 0,-1 0 0,0 0 16,0 0-16,-17 0 0,17 0 0,1 0 15,-1 0-15,-18 0 0,36 0 0,-17 0 16,17 0-16,0 0 0,-18 18 15,18-18-15,17 0 0,-34 0 16,-1 0-16,18 0 0,-18 0 0,0 0 16,1 0-16,-1 0 0,0 0 0,0 0 15,54 0-15,-19 0 16,-35 0-16,1 0 0,-1 0 16,0 0-16,1 0 0,-19 0 0,18 18 15,1-18-15,-1 0 0,0 0 16,-17 0-16,0 0 0,-1 0 15,1 0-15,-1 0 0,1 0 0,0 0 16,17 0-16,-17 0 0,17 0 16,88 0-16,-87 0 15,-19 0-15,1 0 0,0 0 0,-1 0 16,1 0-16,17 0 0,0 17 0,-17-17 16,17 0-16,-17 0 0,17 0 15,-17 0-15,17 18 0,-17-18 16,17 0-16,-17 0 0,17 0 15,-17 0-15,17 0 0,0 0 0,0 0 16,1 17-16,-1-17 0,18 0 16,-18 18-16,1-18 0,-1 0 0,0 0 15,0 0-15,1 0 0,-1 0 0,0 0 16,53 18-16,-52-18 16,-19 0-16,19 0 0,-1 0 0,18 0 15,-36 0-15,19 0 0,-1 0 16,-17 0-16,17 0 0,0 0 0,0 0 15,1 0-15,-1 0 0,0 0 0,1 0 16,16 0-16,-16 0 0,-19 0 0,19 0 16,34 0-1,-52 0-15,17 0 0,-17 0 0,-1 0 16,1 0 0,0 0-16,17 0 93,-17 0-77,-1 0 46,1 0-46,0 0-16,-1 0 16,1 0-16,-1 0 0,1 0 15,0 0-15,17 0 16,-17 0-16,-1 0 16,1 0-16,0 0 15,17 0-15,0 0 0,-17 0 16,17 17-16,18 1 0,0-18 15,35 18-15,-17-18 0,52 0 0,-52 17 16,34-17-16,-16 0 0,-19 0 0,36 0 16,35 0-16,-53 0 0,-35 0 0,18 0 15,-18 0-15,0 0 0,-18 0 16,18 0-16,-18 0 0,-17 0 0,17 0 16,0 0-16,1 0 0,17 0 0,-18 0 15,-18 0-15,1 0 0,17 0 0,18 0 16,35 0-16,-17 18 0,0 0 0,-19-18 15,19 0-15,-18 0 0,0 17 16,-18-17-16,18 0 0,-18 0 0,1 0 0,-1 0 16,-17 0-16,-1 0 15,1 0-15,17 0 16,-17 0-16,-1 0 0,1 0 0,35 0 16,-18 0-16,1 0 0,-1 0 0,0 0 15,71 0-15,-71 0 16,-17 0-16,-1 0 0,19 0 0,-19 0 15,1 0-15,0 0 16,-1 0 0,-17-17-16,18 17 0,-18-18 15,18 0-15,-1 18 0,1-17 16,35-1-16,-18 0 16,-17 1-16,-1-1 0,1 0 0,17 1 15,-17-1-15,-1 1 0,1-1 0,0 0 16,17 1-16,-35-1 0,18 0 0,-18-17 15,53-18-15,-36 36 16,-17-19-16,18 19 0,0-1 0,-1 0 16,1 1-16,17 17 0,-17 0 0,17-18 15,-17 0 1,-1 18-16,-17-17 0,0-1 16,18 0-16,0 1 0,-18-1 15,0 1-15,0-1 0,0-17 16,35 35-16,-35-18 0,0-35 15,0 35-15,0-34 0,35 52 16,-35-36-16,0 19 16,0-1-16,0 0 15,0 1-15,-18-1 0,18 0 16,0 1-16,-35 17 16,35-35-16,-35-1 0,0 19 15,35-19-15,-18 1 16,-17 0-16,35 17 0,-18 0 15,0 1-15,18-1 0,-35-17 0,35 17 16,-53-17-16,36 35 0,-19-53 0,-17 18 16,53 17-16,-35 1 0,0-19 0,35 1 15,-18 35-15,-17-35 0,-18 17 0,53 0 16,-88-34-16,53 34 16,-1 0-16,19 1 0,-19 17 15,1-36-15,0 36 0,17-35 0,-35 0 16,36 17-16,-1 18 0,-17-35 0,17 35 15,-17-18-15,0 1 0,-1 17 0,-17-36 16,18 36-16,17 0 0,-17 0 0,0 0 16,-18 0-16,35 0 0,-17 0 0,0 0 15,-18-17-15,0 17 0,18 0 0,-1 0 16,1 0-16,0 0 0,-1 0 0,19 0 16,-18 0-16,-18 0 0,17 0 15,-34 0-15,-1 0 0,1 0 0,-1 0 16,-35 0-16,36 0 0,-18 0 0,17 0 15,-35 17-15,53 1 0,-17-18 0,-18 0 16,-1 18-16,1-1 0,-18-17 0,53 18 16,-52-1-16,16-17 0,1 18 0,0-18 15,-18 0-15,36 0 0,-36 0 16,0 0-16,18 0 0,-18 0 0,18 0 16,17 18-16,-35-1 0,18-17 0,-18 0 15,18 0-15,0 0 0,17 0 0,-17 0 16,-18 0-16,36 18 0,-1 0 0,18-1 15,-35-17-15,35 18 0,-17-18 16,17 0-16,-18 18 0,18-18 0,-35 0 16,17 0-16,-34 17 0,-1-17 0,35 0 15,-17 0-15,0 0 0,-18 0 0,18 0 16,17 0-16,-52 0 0,70 0 0,-35 0 16,-18 0-16,35 0 0,1 0 0,17 0 15,-18 0-15,-17 0 0,18 0 0,17 0 16,0 0-16,-18 0 0,18 0 15,-123 0-15,105 0 16,18 0-16,-17 0 0,-1 0 0,-17 0 16,-124 0-16,142 0 15,-1 0-15,-35 0 0,71 0 0,0 0 16,-18 0-16,0 0 0,0 0 0,0 0 16,0 0-16,0 0 0,-17 0 0,35 0 15,-1 0-15,-17 0 0,0 0 16,-17 0-16,-1 0 0,18 0 0,-17 0 0,-1-35 15,1 35-15,-1 0 0,36 0 16,0 0-16,-1 0 0,19 0 0,-19 0 16,1 0-16,18 0 0,-36 0 0,17 0 15,1 0-15,0 0 0,17 0 16,-35 0-16,18 0 0,0 0 0,-1 0 16,1 0-16,17 0 0,-34 0 15,16 0-15,1 0 0,0 0 0,-1 0 16,1 0-16,0 0 0,0 0 0,-1 18 15,1-18-15,17 17 16,-17-17-16,0 18 0,0-18 16,17 0-16,0 0 0,1 35 15,-1-35-15,-17 35 0,17-35 16,-52 36-16,52-1 16,0-35-16,1 35 0,-19-35 0,19 36 15,-19-19-15,36 18 0,-35-17 0,35 0 16,-35 17-16,0 0 0,35 1 0,-36-1 15,36-18-15,-35 19 0,17-1 0,1 0 16,17 1-16,-35-36 0,35 35 16,-18-17-16,18-1 0,-18 1 15,18-1-15,0 19 0,0-19 0,0 1 16,-17 0-16,17 17 16,0-17-16,0-1 15,0 1-15,0-1 16,0 1-16,0 0 0,0-1 15,0 1-15,0 0 16,0-1-16,0 1 16,0 0 15,0-1-31,0 1 16,35-1-16,-35 19 0,35-19 15,-17 1-15,-18 17 0,0-17 16,17 0-16,-17-1 0,18-17 0,0 36 0,-18-19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1-14T06:28:34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7708 12065 0,'18'0'109,"-1"0"-93,36 0-16,-17 0 15,-19 0-15,1 0 0,17 0 16,36 0-16,-36 0 16,0 0-16,1 0 0,17 0 0,17 0 15,-17 0-15,18 0 0,-1 0 0,1 0 16,17 0-16,0 0 0,0 0 0,-17 0 15,35 0-15,-36 0 0,1 0 16,-1 0-16,1 0 0,-1 0 0,1 0 16,-18 18-16,0-18 0,0 0 0,0 0 15,70 0-15,-88 0 16,1 0-16,17 0 0,17 0 0,1 0 16,-1 0-16,36 0 0,-35 0 0,17 0 15,18 0-15,-36 0 0,18 0 0,-17 0 16,35 0-16,-36 0 0,1 0 15,-18 0-15,0 0 0,-18 0 0,0 0 16,106 0 0,-105 0-16,-1 0 0,0 0 0,1 0 15,87 0-15,-70 0 16,17 0-16,-34 0 0,17 0 0,-18 0 16,18 0-16,-18 0 0,0 0 15,1 0-15,-19 0 0,19 0 0,-19 0 16,1 0-16,0 0 0,-1 0 0,18 0 15,-17 0-15,17 0 0,-17 17 0,0-17 16,17 0-16,-17 0 0,-1 0 0,1 0 16,35 0-16,-36 0 0,19 0 0,-19 0 15,36 0-15,-35 0 0,17 0 0,-17 0 16,-1 0 0,1 0-1,17 0 1,-17 0-1,0 0 17,-1 0-1,1 0-15,0 0-16,-1 0 0,1 0 15,17 0 1,-17 0-1,-1 0 1,1 0 0,0 0-16,-1 0 0,19 0 15,-19 0 1,1 0-16,-1 0 16,1 0-16,0 0 62,-1 0 16,1 0-62,0 0-1,-1 0 1,1 0 0,0 0-1,-1 0 1,1 0-16,0 0 16</inkml:trace>
  <inkml:trace contextRef="#ctx0" brushRef="#br0" timeOffset="4509.08">20197 16880 0,'35'0'16,"-18"0"-16,1-17 0,17 17 15,36 0 1,-36 0-16,-17-36 0,17 36 0,0-17 16,18 17-16,-17 0 0,-1 0 0,18 0 15,0 0-15,17 0 0,1 0 0,-1 0 16,-17 0-16,35 0 0,-17 0 15,35 0-15,-36 0 0,1 0 0,17 0 16,177 0-16,-212 0 16,211 0-16,-193 0 15,35 0-15,-36 0 0,18 0 0,-17 0 16,52 0-16,-52 0 0,17 0 16,18 0-16,-18 0 0,-17 0 0,35 0 15,-36 0-15,18 0 0,-17 17 0,-18-17 16,0 0-16,35 0 0,0 0 0,-17 0 0,-1 0 15,36 0-15,-53 0 0,18 0 0,-1 0 16,1 0-16,-1 0 0,18 0 0,1 0 16,-19 0-16,1 0 0,17 0 15,18 0-15,-36 0 0,1 0 0,-1 0 16,1 0-16,-1 0 0,1 0 0,-18 0 16,18 0-16,17 0 0,-35 0 0,0 0 15,17 0-15,1 0 0,-1 0 0,-17 0 16,18 0-16,-1 0 0,-17 0 0,18 0 15,-1 0-15,18 0 0,1 0 16,-19 0-16,1 0 0,17 0 0,-17 0 16,-1 0-16,18 0 0,-52-17 0,-19 17 15,18-35-15,-70 17 0,70 18 0,-17 0 16,0 0-16,17-35 0,0 35 0,-17-18 16,17 18-16,1-18 0,-36 1 15,17 17-15,36 0 0,-35 0 16,17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1-14T06:29:16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10195 13406 0,'18'0'79,"0"0"-79,17 0 15,-18 0-15,1 0 0,0 0 16,-1 0-16,1 0 15,17 0 1,-17 0 0,35 0-16,-18 0 0,-17 0 15,52-18-15,-34 18 16,-1 0-16,35 0 0,1 0 0,0 0 16,17 0-16,0 0 0,-18-18 15,1 18-15,-18 0 0,0 0 0,0 0 16,0 0-16,0 0 0,0 0 0,-18 0 15,71 18-15,-71 0 16,18-18-16,-18 0 0,0 0 0,18 0 16,0 0-16,0 0 0,35 0 15,1 0-15,-1 0 0,-18 0 16,1 0-16,17 0 0,-35 0 0,-18 0 16,1 0-16,16 0 0,1 0 0,0 0 15,18 0-15,-18 0 0,0 0 0,17 17 16,1-17-16,17 0 0,18 0 15,-36 0-15,1 0 0,-1 0 0,-17 0 16,18 0-16,-18 0 0,0 0 0,-18 0 16,-17 0-16,35 0 0,-18 0 0,0 0 15,-17 0-15,17 0 0,0 0 0,1 0 16,-19 0-16,19 0 0,-1 0 0,0 0 16,18 0-16,-18 0 0,36 0 15,17 0-15,-17 0 0,17 0 0,-18 0 16,36 0-16,-35 0 0,-36 0 0,18 18 15,0-18-15,0 0 0,0 0 0,-18 0 16,0 0-16,1 0 0,-1 0 0,0 0 16,-17 0-16,-1 0 0,36 17 15,0-17-15,0 0 0,18 0 0,-18 18 16,211 17-16,-211-35 16,176 18-16,-176-18 15,18 0-15,-36 0 0,0 0 0,1 0 16,-1 0-16,0 0 0,1 0 0,-1 0 15,0 0-15,0 0 0,-17 0 16,17 0-16,1 0 0,-1 0 0,0 0 16,0 0-16,1 0 0,-1 0 0,0 0 15,18 18-15,0-18 0,0 0 0,-18 0 16,1 0-16,-1 0 0,-18 0 0,19 0 16,17 0-16,-18 0 0,0 0 0,0 0 15,1 0-15,-19 0 0,19 0 0,-1 0 16,-17 0-16,17 0 0,0 0 15,18 0-15,0 0 0,-18 0 0,36 0 16,-1 0-16,1 0 0,-1 0 0,-17 0 16,106 0-16,-106 0 15,-18 0-15,1 0 0,17 0 0,-36 0 16,18 0-16,-17 0 0,0 0 0,35 0 16,-18 0-16,0 0 0,0 0 0,1 0 15,-1 0-15,0 0 0,18 0 0,0 0 16,0 0-16,18 0 0,-18 0 0,-18 0 15,0 0-15,0 0 0,1 0 16,-19 0-16,19 0 0,16 0 0,-16 0 16,-1 0-16,0 0 0,1 0 0,-19 0 15,19 0-15,-1 0 0,0 0 0,0 0 16,1 0-16,-1 0 0,18 0 16,-18 0-16,0 0 0,1 0 0,-1 0 15,-17 0-15,17 0 0,-18 0 0,1 0 16,0 0-16,-1 0 15,1 0-15,0 0 16,17 0-16,-17 0 16,-1 0-16,1 0 15,-1 0-15,1 0 0,17 0 16,-17 0-16,0 0 0,-1 0 16,1 0-1,0 0 1,-1 0-1,1 0 1,0 0-16,-1 0 0,1 0 16,17 0-16,-17 0 15,-1 0-15,1 0 0,35 0 16,-35 0-16,-1 0 16,18 0-16,-17 0 0,0 0 0,17 0 15,-17 0-15,17 0 0,-17 0 0,17 0 16,18 0-16,-36 0 0,1 0 0,0 0 15,-1 0-15,1 0 0,0 0 0</inkml:trace>
  <inkml:trace contextRef="#ctx0" brushRef="#br0" timeOffset="2310.32">21008 5786 0,'35'0'31,"-17"0"0,-1 0-31,1 0 16,0 0-16,-1 0 0,1 0 15,17 17-15,1-17 0,-1 35 16,88-35-16,-87 18 16,34 0-16,1-18 0,-1 0 0,1 17 15,211 19-15,-211-36 16,-18 0-16,17 0 0,18 0 0,-17 0 15,17 0-15,0 0 0,-35 0 0,18 0 16,-1 0-16,-17 0 0,35 0 0,-17 0 16,35 0-16,-18 0 0,18 0 0,-18 0 15,35 0-15,-17 0 0,18 0 16,-1 0-16,1 0 0,-18 0 0,17 0 16,0 0-16,-34 0 0,34 0 0,-35 0 15,36 0-15,-36 0 0,35 0 0,-17 0 16,-18 0-16,1 0 0,17 0 0,-18 0 15,18 0-15,-18 0 0,35 0 0,-35 0 16,36 0-16,-36 0 0,36 0 16,-1 17-16,-52-17 0,34 0 0,-16 0 15,16 0-15,-16 0 0,-1 0 0,-18 0 16,1 0-16,0 0 0,-1 0 0,-17 0 16,-18-35-16,-17 35 0,17 0 0,0 0 15,-17-35-15,17 35 0,1 0 0,-1 0 16,0 0-16,0-36 0,1 36 0,-1-17 15,-17 17-15,-1-18 0,36 18 16,-18-17-16,1 17 0,-1-18 16,-17 18-16,-18-18 15,35 1-15,-35-1 16,35-17-16,-35 17 0,0-70 16,0 70-16,0-35 15,0 36-15,0-19 0,0 1 16,-17 17 15,17 1-31,-18 17 0,0-18 0,-17 1 16,-18-19-16,18 1 0,0 17 0,-1 18 15,-17-35-15,-17 0 0,17 17 16,-35-17-16,17 17 0,-35-17 0,53 17 16,-52-17-16,52 0 0,-36 0 0,54 17 15,0 18-15,-36 0 0,1 0 0,-36-18 16,35 1-16,-34-19 0,-1 1 0,18 17 15,17 1-15,-35-19 0,0 1 0,18 35 16,-18-17-16,0 17 0,18-18 16,-35 0-16,17-17 0,18 35 0,-18-18 15,-18 18-15,36 0 0,-35 0 0,35 0 16,17 0-16,-35 0 0,18 0 0,17 0 16,1 0-16,-36 0 0,36 0 0,-19 0 15,1 0-15,0 0 0,17 0 0,1 0 16,-36 0-16,35 0 0,-17 0 15,35 0-15,-17 0 0,-1 0 0,1 0 16,17 0-16,-18 0 0,-17 0 0,35 0 16,-123 0-16,123 0 15,-35 0-15,17 0 0,-17 0 0,53 0 16,-1 0-16,-34 0 0,-18 0 0,17 0 16,-17 0-16,35 0 0,0 0 0,0 0 15,18 0-15,17 0 0,-17 0 0,0 0 16,17 0-16,-17 0 0,-1 0 15,19 0-15,-19 0 0,19 0 0,-36 0 16,53 18-16,-35-18 0,17 18 0,-17-18 16,17 17-16,0-17 0,-17 18 0,17 0 15,-17-18-15,18 0 0,-19 17 0,19-17 16,-1 18-16,0-18 0,-17 17 0,0-17 16,0 18-16,-1-18 0,1 18 15,0-18-15,-1 17 16,19 1-16,-1-18 0,1 35 15,-19-35-15,19 0 0,-1 36 0,0-36 16,-17 17-16,17 1 0,-17 17 0,18-35 16,-1 18-16,-17-18 0,35 17 0,0 1 15,-36 17-15,36-17 0,0 17 16,-35-17-16,0 0 0,35-1 0,-18 36 16,18-18-16,-18-35 0,1 53 0,-1-35 15,18 0-15,-17 17 0,17 0 0,-18-17 16,18 17-16,0-17 0,0-1 0,-18 19 15,18-1-15,0-17 0,0-1 16,0 1-16,0 17 0,0-17 16,0-1-16,0 1 0,0 0 15,18-18-15,-18 17 0,18 1 16,-1 17-16,1-35 31,-1 18-31,1-18 0,35 35 0,-18 0 16,1-35-16,-1 18 0,0 17 15,89 1 1,-89-36-16,-17 17 0,34-17 0,-34 18 16,0-18-1</inkml:trace>
  <inkml:trace contextRef="#ctx0" brushRef="#br0" timeOffset="38577.98">17939 15434 0,'35'0'0,"-17"0"0,17 0 16,-17 0-16,-1 0 0,36 0 0,0 18 15,-18-18-15,1 17 16,17-17-16,-18 0 0,0 0 0,18 18 16,53 17-16,-71-35 15,0 0-15,1 0 0,-1 0 0,0 0 16,0 0-16,1 0 0,-1 0 0,0 0 16,1 0-16,17 0 0,-1 0 15,19 0-15,0 0 0,-19 0 0,19 0 16,0 0-16,-36 0 0,18 0 15,-36 0-15,1 0 0,0 0 16,35 0 0,-18 0-16,0 0 15,0 0-15,1 0 0,-1 18 0,0-18 16,1 0-16,-1 0 0,0 0 0,0 17 16,-17-17-16,35 0 0,-18 0 0,0 0 15,1 0-15,-1 0 0,0 0 0,-17 0 16,105 0-16,-70 0 15,-17 0-15,17 0 0,-18 0 16,0 0-16,0 0 0,18 0 0,18 0 16,-1 0-16,-17 0 0,0 0 0,18 0 15,52 0-15,-52 0 0,-1 0 16,36 0-16,-53 0 0,18 0 0,-1 0 16,1 0-16,-36 0 0,18 0 15,18 0-15,70 0 0,-18 18 0,-70-18 16,18 0-16,-18 0 0,-1 0 0,19 0 15,52 0-15,-70 0 16,-17 0-16,-1 0 0,0 0 0,0 0 16,1 0-16,-1 0 0,0 0 0,18 0 15,-35 0-15,17-18 0,-17 18 0,35 0 16,-36 0-16,19 0 0,-19 0 16,89 0-16,-88 0 15,-1 0-15,1 0 0,0 0 0,-1 0 16,36 0-16,-17 18 0,-1-18 0,-18 0 15,1 0-15,35 0 0,-35 0 0,17 0 16,-17 0-16,17 0 0,18 0 0,-18 0 16,-17 0-16,-1 0 0,19 0 0,-1 0 15,0 0-15,-17 0 0,-1 0 0,36 0 16,-35 0-16,0 0 0,-1 0 16,36 0-16,-18 0 0,1 0 0,-1 0 15,0 0-15,-17 0 0,17 0 0,-17 0 16,17 0-16,-17 0 0,17 0 0,0 0 15,1 0-15,-1 0 0,0 0 0,-17 0 16,35 0-16,-18 0 0,-17 0 0,17 0 16,0 0-16,0 0 0,1 0 0,-1 0 15,0 0-15,-17 0 0,0 0 16,105 0-16,-88 0 16,36 0-16,-54 0 0,19 0 15,-19 0-15,19 0 0,-1 0 0,-17 0 16,17 0-16,0 0 0,-17 0 0,-1 0 15,19 0-15,-19 0 0,1 0 16,17 0-16,-17 0 0,0 0 0,-1 0 16,18 0-16,-17 0 0,0 0 0,-1 0 15,19 0-15,-1 0 0,0 0 16,-17 0-16,-1 0 0,1 0 16,17 0-16,-17 0 0,0 0 15,-1 0-15,19 0 0,-19 0 16,1 0-16,0 0 0,-1 0 15,18 0-15,1 0 0,-19 0 16,1 0-16,17 0 0,-17 0 16,52 0-16,-52 0 15,0 0-15,-1 0 0,1 0 16,0 0-16,-18-18 0,35 18 0,-17 0 16,-1 0-16,-17-17 0,18 17 0,17 0 15,-35-18-15,18 18 0,-1 0 0,1 0 16,0 0-16,-18-17 0,35 17 15,-17 0-15,-1 0 16,1 0-16,-1-18 16,1 18-16,0 0 0,-1 0 0,1-18 15,17 18-15,-35-17 16,53 17-16,-35 0 16,17 0-1,-17 0-15,-18-36 16,35 36-16,-17 0 15,-1 0-15,1 0 16,0 0-16,-18-17 16,17 17-16,19 0 15,-36-36 1,17 36 0,1 0-1,-1 0-15,-17-17 0,18-1 16,-18 1-16,18-1 0,-18 0 15,17 18-15,-17-35 0,18 35 16,-18-18-16,0 1 0,0-1 16,35 0-16,-35-17 15,36 35-15,-36-35 0,35 17 16,-35-17 0,18 35-16,-18-18 0,17 1 15,-17-1-15,0 0 0,0 1 0,0-1 16,0-17-16,0 17 0,35 18 15,-35-17-15,18-1 16,-18 0-16,0-17 0,0 17 16,0-17-16,0 0 15,0 17 1,0-17 0,-18 35-16,1-18 15,-1 1-15,1-19 0,-1 19 0,0-36 16,1 53-16,-1-35 0,0 35 0,-35-53 15,53 35-15,-35 0 16,0 1-16,17-1 16,-17 0-1,17 18 1,-35-17-16,36 17 0,-36 0 16,53-18-16,-35 18 0,17 0 0,-17 0 15,-18 0-15,17 0 0,1-18 0,-18 18 16,18-17-16,0 17 0,-1 0 0,19 0 15,-1 0-15,-17-18 0,-18 1 16,18 17-16,17 0 0,-35 0 0,18-36 16,0 19-16,-1 17 0,1 0 0,-18-18 15,18 0-15,17 18 0,1 0 16,-1 0-16,-17 0 0,-1-17 0,1 17 16,0 0-16,17 0 0,-17 0 0,0 0 15,-1 0-15,19 0 0,-36 0 0,17 0 16,1 0-16,0 0 0,0 0 15,-1 0-15,1 0 0,-18 0 0,18 0 16,0 0-16,17 0 0,-17 0 0,-1 0 16,-17 0-16,36 0 0,-18 0 0,17 0 15,-17 0-15,-1 0 0,-17 0 0,18 0 16,0 0-16,0 0 0,-1 0 0,1 0 16,0 0-16,0 0 0,-1 0 15,19 0-15,-1 0 0,-17 0 16,17 0-16,0 0 0,1 0 0,-19 0 15,19 0-15,17 17 0,-18-17 0,-17 0 16,17 0-16,1 0 0,17 18 16,-53 0-16,35-18 15,0 0-15,18 17 0,-35-17 0,35 18 16,-35-18-16,17 18 0,18-1 0,-35-17 16,35 35-16,0-17 0,-35 0 15,35-1-15,0 19 0,0-19 0,0 19 16,-36-19-16,36 19 0,0-19 0,0 36 15,0-35-15,0 17 0,0 0 0,0 1 16,0-19-16,0 1 0,18 17 0,-18 0 16,18-17-16,17 17 0,-35 1 0,35-19 15,-35 18-15,53 18 0,-35-17 16,-1-19-16,19 19 0,-1 17 16,-17-53-16,-18 17 0,53 36 0,-18-18 15,0-17-15,-17 0 0,-1-1 16,1 1-16,17 0 0,-35-1 0,36 1 15,-19-1-15,1-17 0,-36 0 0,1 0 16,34 0 0,1 18-16,0-18 15,-1 0-15,1 18 0,-1-18 16,1 17-16</inkml:trace>
  <inkml:trace contextRef="#ctx0" brushRef="#br0" timeOffset="48844.47">26423 7391 0,'-18'0'344,"1"0"-313,-19 0-31,19 0 15,17 17 1,-18-17-16,1 0 16,-1 0-1,18 18-15,-18-18 0,1 0 16,-1 0 0,-17 0-16,35 18 15,-18-18-15,-17 0 16,35 17-16,-18-17 15,1 0 1,-1 0-16,0 0 0,1 0 16,-19 0-1,36 36-15,-35-36 16,17 0-16,1 0 16,-1 0-16,1 0 15,-1 0-15,18 35 16,-18-35-16,1 0 15,-1 0 1,-17 0-16,35 17 16,-36-17-16,36 18 0,-17-18 0,-1 18 15,18-1-15,-17-17 0,-1 36 16,0-19-16,18 1 0,-17-18 0,-1 18 16,-35 70-16,35-71 15,1 19-15,-1-19 0,0 19 0,18-19 16,-17-17-16,-1 18 0,18 17 0,-17-35 15,-1 35-15,18-17 16,0 0-16,-18-1 0,1-17 0,17 36 16,0-19-16,0 1 0,0 0 0,0 17 15,0-18-15,0 19 0,0-1 16,0 0-16,0-17 16,0 0-16,0-1 0,0 1 15,0-1-15,0 1 0,0 0 16,17-1-16,-17 1 0,0 17 0,18-17 15,0 0-15,-1-1 0,-17 1 0,18 17 16,-1-17-16,-17-1 0,18-17 0,0 18 16,-18 0-16,17-1 15,-17 1-15,36-18 0,-36 35 16,17-35 0,-17 36-16,36-36 0,-19 35 15,1-35-15,17 17 0,0 1 16,1 0-16,-36-1 0,35-17 15,-35 18-15,18-18 0,17 35 16,0 1 0,-17-36-1,-1 0-15,1 17 0,0-17 0,-1 0 16,1 0-16,0 35 0,-1-35 16,1 0-16,17 36 15,0-36 1,-17 0-16,0 0 0,-1 0 15,1 0-15,0 0 16,-1 0-16,1 0 0,17 0 16,-17 0-1,-1 0-15,1 0 16,0 0-16,-1 0 16,19 0-16,-19 0 15,-17-18-15,36 18 0,-36-18 16,35-17-16,0 35 0,-17-35 15,35 35-15,-36-35 0,1 35 16,17-36-16,1 36 0,-36-17 16,35 17-16,-35-18 0,17 0 15,1 18-15,0-17 0,-18-1 0,0 1 16,35-36 0,-17 53-16,-1-36 0,-17 19 0,0-1 15,36 18-15,-36-35 0,35 17 16,0 0-16,-35 1 0,35 17 15,-17-18-15,0 1 0,-18-19 0,0 19 16,35-1-16,-35 0 0,0 1 0,0-19 16,35 36-16,-35-17 15,0-36-15,36 53 0,-36-35 0,17 17 16,1-35-16,-1 53 16,-17-35-16,18 0 0,0 35 0,-18-36 15,35 36-15,-35-35 16,0 17-16,35 1 15,-35-1-15,0-17 16,0 17 0,0 0-16,0-17 0,0 0 15,0 17-15,-17-17 0,17 0 16,0 17 0,0 0-16,0 1 0,-36-1 15,36 1-15,0-1 16,-17 0-16,-1 18 15,0-17-15,-17-19 0,0-17 16,17 53-16,1-35 16,-1 35-16,0-17 0,1-19 15,-1 36-15,-17-35 0,0 0 0,17 35 16,-35-36-16,18 1 0,17 35 16,-17-35-16,-1 35 0,1-35 15,0 35 1,0-36-16,17 36 0,0-17 15,-17-1-15,17 18 16,1 0-16,-1 0 16,1 0-16,-1 0 15,-17 0-15,-1 0 16,19 0-16,-19 0 16,1 0-16,0 0 0,0 0 15,17 0 1,0 0-16,18 18 0,-17-18 15,-1 0-15,0 0 0,18 17 0,-17-17 0,-1 18 16,-17-18 0,35 35 15,-18-35-15,1 0-16,17 18 15,0-1-15,0 1 16,0 0-16,0-1 0,0 19 15,0-19 1,0 1 0</inkml:trace>
  <inkml:trace contextRef="#ctx0" brushRef="#br0" timeOffset="51186.14">27887 8167 0,'18'17'16,"-1"1"-16,1 0 0,0-1 15,-1 1-15,19 0 16,-36-1-1,17-17 1,-17 18-16</inkml:trace>
  <inkml:trace contextRef="#ctx0" brushRef="#br0" timeOffset="51760.35">27852 8484 0,'17'0'31,"19"0"-31,-19 0 16,1 0-16,17 0 0,18 0 0,0 0 15,18 0-15,52 0 0,-88 0 0,1-17 16,-19-1-16,19 18 0,-1-18 0,-17 18 15,17 0-15,0 0 0,0 0 0,-17 0 16,-18-17-16,18 17 78</inkml:trace>
  <inkml:trace contextRef="#ctx0" brushRef="#br0" timeOffset="52260.52">28222 8502 0,'-17'18'0,"34"-36"0,-52 36 0,35-1 0,-35-17 16,17 35-16,0-17 0,1 0 0,-1 17 15,18 0-15,-35-17 0,-18-18 0,18 53 16,-1-18-16,19-17 0,-1 17 0,0 0 16,1-17-16,-1 17 0,1-17 0,-1 17 15,0 0-15,-17 1 0,35-19 16,-35 1-16,35 0 0,-36-18 15,1 0-15</inkml:trace>
  <inkml:trace contextRef="#ctx0" brushRef="#br0" timeOffset="52963.23">27922 8872 0,'18'0'15,"0"0"1,-1 0-16,1 0 0,0 0 16,70 0-16,-71 0 15,19 18-15,17-18 0,-18 18 0,0-18 16,-17 0-16,17 17 62,-35 19-15,0-19-31,0 1-16,0-1 16,0 19-16,0-19 0,-18-17 15,18 18-15,0 0 0,0-1 0,0 1 16,-35-18-16,35 35 15,-17-35 1,-36 0 0,35 35-16,0-35 0,-17 18 0,17 0 15,-17 17-15,17-35 0,18 18 0,-35-18 16,18 17-16,-1 1 0,0-18 94,1 0-94,-1-35 15,18-1-15,-35 36 0,35-35 16,0 17-16</inkml:trace>
  <inkml:trace contextRef="#ctx0" brushRef="#br0" timeOffset="53534.55">29122 8255 0,'0'18'15,"0"17"1,17 0-16,1-17 0,-18-1 16,0 19-16,0-19 15,18 1-15,-18 0 0,0-1 16,17-17 62,1 0-78</inkml:trace>
  <inkml:trace contextRef="#ctx0" brushRef="#br0" timeOffset="54170.97">29316 8396 0,'-18'0'15,"1"0"-15,-1 0 0,0 18 16,1-18-16,-1 0 0,0 35 0,1-35 15,-1 35-15,-17-35 0,17 36 0,1-19 16,-19 1-16,19-1 0,-36 1 0,17-18 16,36 35-16,-53-35 0,36 53 15,-1-53-15,1 0 0,17 18 0,-36-18 16,54 0 125,0 0-126,17 0-15,18 0 0,-18 0 0,-17 0 16,17 0-16,0 0 0,18 0 15,18 0-15,-1 0 0,-17 0 0,0 0 16,-35 0-16,17-18 0,0 18 0,-17-17 16,0 17-16,-1 0 0,1 0 15</inkml:trace>
  <inkml:trace contextRef="#ctx0" brushRef="#br0" timeOffset="54600.96">29069 8890 0,'35'0'78,"0"0"-78,-17 0 0,17 0 0,1 0 16,52 0-1,-71 0-15,1 0 0,-18 18 110,-35-18-110,35 17 0</inkml:trace>
  <inkml:trace contextRef="#ctx0" brushRef="#br0" timeOffset="54990.86">28875 9155 0,'17'0'47,"1"0"-47,17 0 0,-17 0 0,0 0 16,17 0-16,0-18 0,1 18 0,-19 0 16,18 0-16,1 0 0,-1-18 0,0 18 15,-17 0-15,0 0 0,-1 0 16,1 0 31</inkml:trace>
  <inkml:trace contextRef="#ctx0" brushRef="#br0" timeOffset="55622.6">29175 8819 0,'-36'36'31,"36"-19"-31,0 1 0,-35 0 0,35 17 15,-35 0-15,35 0 0,0 1 0,-35-1 16,17-17-16,18 17 0,-35 0 0,-1 0 16,19 1-16,17-19 0,0 19 0,-36-1 15,1-17-15,0 17 0,17 0 16,18 0-16,-35 1 0,35-19 0,-35-17 16,35 18-16,0 0 0,0-1 0,0 19 15</inkml:trace>
  <inkml:trace contextRef="#ctx0" brushRef="#br0" timeOffset="56829.84">29069 9331 0,'18'0'0,"34"0"16,-34 0-16,0 0 0,-18-35 15,35 35 16,0 0-15,18 0-16,-18 0 16,-17 0-16,0 0 15,-36 0 126,0 0-125,18 17-16,-17-17 0,17 18 15,-18-18-15,18 18 0,0-1 0,-35 1 16,35 0-16,0-1 0,-35 1 0,35 17 15,-36-17-15,36-1 0,0 19 0,-53-19 16,53 19-16,-35-1 0,18-18 16,-1 36-1,18-35-15,-18-18 0,1 0 16,17 18-16,17-18 328,71 0-328,-70 0 16,35 0-16,-18 0 0,-17 0 15,0 0-15,-1 0 0,1 0 16,-1 0 0,19 0 93,-19 0-93,54 0-1,-53 0-15,-1 0 0,-17-18 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1-14T06:30:51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8978 7937 0,'35'0'31,"1"0"-31,-19 0 16,1 0-16,17 0 0,-17 0 15,17 0-15,-17 0 0,0 0 0,-1 0 16,18 0-16,1 0 0,-19 0 0,19 0 16,69 18-16,-69 0 15,-1-18-15,0 0 0,1 0 0,-19 0 16,36 0-16,-18 0 0,1 0 0,17 0 16,17 0-16,1 0 0,-1 0 15,-17 0-15,18 0 0,-18 0 0,0 0 16,52 0-16,-87 0 15,17 0-15,1 0 0,-1 0 0,0 0 16,-17 0-16,-1 0 0,19 0 0,17 0 16,-36 0-16,19 0 0,-19 0 0,18 0 15,-17 0-15,17 0 0,-17 0 0,17 0 16,-17 0-16,0 0 0,17 17 0,18-17 16,-18 0-16,0 0 0,1 36 15,-1-36-15,-18 0 0,19 0 0,-1 0 16,0 0-16,1 0 0,-1 0 0,18 0 15,-18 0-15,18 0 0,-18 0 0,1 0 16,-1 0-16,0 0 0,0 0 0,1 0 16,-1 0-16,18 0 0,0 0 15,35 17-15,-17 1 0,-19-18 0,19 0 16,0 0-16,34 0 0,-34 0 0,17 0 16,-17 0-16,35 0 0,-36 0 0,1 0 15,-1 0-15,-35 0 0,18 0 0,-17 0 16,-1 0-16,0 0 0,-17 0 0,17 0 15,18 0-15,0 0 0,18 0 16,-1 0-16,18 0 0,-17 0 0,-1 0 16,1 0-16,17 0 0,0 0 0,-17 0 15,-18 0-15,17 0 0,-17 0 0,0 0 16,-18 0-16,1 0 0,-1 0 0,-17 0 16,-1 0-16,19 0 0,-19 0 15,1 0-15,0 0 0,-1 0 16,1 0-16,-1 0 0,1 0 15,17 0-15,1 0 0,-1 0 16,71 0-16,-71 0 16,-17 0-16,17 0 0,-17 0 0,-1 0 15,1 0-15,-1 0 0,19 0 16,-1 0 0,-17 0-16,-1 0 0,1 0 15,17 0-15,0 0 0,-17 0 0,17 0 16,1 0-16,-1 0 0,-17 0 15,17 0-15,-17 0 0,17 0 0,-18 0 16,19 18 0,-1-18-1,0 17-15,1 1 16,-1-18-16,0 0 0,0 18 0,18-1 16,0-17-16,0 0 0,-18 0 15,89 18-15,-106-18 16,-1 0-16,18 0 0,-17 0 0,0 0 15,-1 0-15,1 0 16,0 0 0,-1 0-16,1 0 0,17 0 0,0 0 15,1 0-15,-19 17 0,19-17 16,-19 0-16,1 0 0,17 0 0,0 0 16,18 0-16,-35 0 0,0 0 15,-1 0 1,1 0-16,0 0 0,17 0 15,0 0-15,0 0 16,1 0-16,-1-17 0,-35-1 16,35 18-16,-35-17 0,36 17 0,-36-18 15,35 18-15,-18 0 16,-17-18-16,18 18 0,0 0 16,-1-35-1,1 35-15,0 0 0,-1-18 16,19 1-16,-36-1 15,53 18 1,-53-35-16,17 35 0,1 0 31,-1 0-31,-17-36 16,0 19-16,18-18 16,17 35-16,-17-36 0,0 36 15,-1-53-15,19 53 0,-36-35 0,0 0 16,35 17-16,-35 1 0,0-19 15,35 19-15,-35-1 16,0 0-16,0-17 0,18 17 0,-18 1 16,0-18-16,17 17 0,-17 0 0,18-17 15,0 0-15,17-1 0,-35 19 16,0-1-16,0 0 0,0-17 16,0-18-16,0 18 15,0 17-15,0-17 0,0-18 0,0 18 16,-18 0-16,18 17 0,0 0 15,0-35-15,0 36 0,0-1 0,0 1 16,0-1-16,0-17 0,0-1 16,0 19-1,0-1-15,0 0 0,0 1 0,-17-1 16,17-17-16,0 17 0,-36-17 16,36 17-16,0 1 0,0-36 0,-35 17 15,35 1-15,0 0 0,0 0 0,-18-1 16,1 1-16,17 0 0,0 17 15,-18 1 1,18-1-16,0 0 0,-17 1 16,-54-72-16,36 54 15,-1 0-15,1 0 0,0-1 16,0 1-16,35 0 0,-36 35 16,1-53-16,35 35 0,-18 1 0,1 17 15,-1-18-15,0 0 16,1 1-16,-1-1 0,-17 0 15,17 1-15,-35-1 0,53 0 0,-35 1 16,0-1-16,-18 1 0,0-36 16,-35 0-1,35 35-15,18 18 0,17 0 0,-17-18 16,-1 1-16,-34-1 0,-1 0 0,18 18 16,0-17-16,-17 17 0,17 0 0,-18 0 15,-17 0-15,0 0 0,17 0 0,-17 0 16,35 0-16,0 0 0,18 0 0,0 0 15,-18 0-15,-35-18 0,35 18 16,-18 0-16,1 0 0,-1 0 0,18 0 16,-17 0-16,-1 0 0,1 0 0,-19 0 0,1 0 15,35 0-15,-17 18 0,34-1 0,19-17 16,-36 0-16,0 18 0,18 0 0,-1-1 16,1-17-16,0 0 0,-18 18 0,18 0 15,-1-18-15,19 0 0,-19 0 16,-16 0-16,-1 0 0,-18 0 0,-17 0 15,35 0-15,-18 0 0,-17-18 0,35 18 16,-17 0-16,-1 0 0,1 0 0,17 0 16,-18 0-16,18 0 0,0 0 15,0 0-15,1 18 0,34-18 0,-35 0 16,18 0-16,-18 0 0,0 0 0,-35 0 16,35 0-16,-35 0 0,17 0 15,-35 0-15,36 0 0,-54 0 0,71 0 16,-17 0-16,17 0 0,0 0 0,18 0 15,-1 0-15,1 0 0,0 17 0,-18-17 16,18 18-16,-1-18 0,1 18 0,0-18 16,-1 0-16,1 0 0,0 0 15,-71 0-15,35 0 16,19 0-16,-19 0 0,0 0 0,1 0 16,-36 0-16,53 0 0,0 17 0,18 19 15,17-36-15,-35 0 0,0 17 0,18-17 16,35 18-16,-35-18 0,-18 17 15,18 1-15,-1-18 0,1 18 16,0-18-16,17 17 0,-35-17 16,0 36-16,18-36 15,17 17-15,-17 1 0,0 0 0,0-1 16,-1 1-16,1-1 0,35 1 0,-35 0 16,35-1-16,-18-17 0,1 18 0,-19 0 15,1-18-15,35 17 0,0 1 0,-18-18 16,-17 18-16,0 17 15,0-35-15,-1 17 0,19 1 0,-19 17 16,19-35-16,-19 36 0,1-19 0,18 1 16,-1 0-16,-35-1 0,18 19 15,35-19-15,-36 1 0,36-1 16,0 19 0,-17-36-16,-1 35 0,-17-35 0,35 53 15,0-35-15,-18 17 0,18-18 16,-17 19-16,17-19 0,-36 1 15,36 0-15,0-1 16,-17-17 31,17 36-47,-18-36 0,18 17 16,-18-17-16,18 18 0,0-1 15,0 1-15,-17-18 16,17 18-16,-18-18 0,0 17 15,18 1-15,-17 0 0,17-1 16,-18 19-16,18-19 0,-35-17 0,35 18 16,0 35-16,-18-36 0,18 19 0,0-1 15,-17-17-15,17-1 0,0 1 0,0 0 16,0 17-16,0-18 16,17 1-1,-17 0-15,0 17 16,0-17-16,18-1 0,-18 19 15,18-1-15,-1 0 0,1 18 0,17-18 16,-35-17-16,18 0 0,-1 17 16,1-35-16,-18 18 62,35-18-46,-17 35-16,35-35 15,-53 35-15,35-35 0,-17 18 16,-18-1-16,17-17 16,1 0-16,0 18 15,-1-18-15,19 35 16,-1-17-16,0 0 0,-17-1 0,17 1 16,18-1-16,-18 1 0,1 0 15,-19-18-15,1 0 0,17 17 0,-17-17 16,-1 0-1,1 18 17,0-18-1</inkml:trace>
  <inkml:trace contextRef="#ctx0" brushRef="#br0" timeOffset="2113.85">17992 10989 0,'17'0'16,"1"0"-16,0 0 0,-1 0 16,1 0-16,17 0 0,0 0 15,1 0-15,-19 0 0,19 0 0,-1 0 16,0-35-16,0 35 0,1 0 0,-1 0 16,71 0-16,-71 0 15,0 0-15,1 17 0,17 1 16,-36-18-16,1 0 0,17 35 0,18-35 15,-18 0-15,54 0 16,-54 0-16,18 0 0,0 0 0,17 0 0,-17 0 16,18 0-16,17-17 0,18-19 15,-36 36-15,18 0 0,-17 0 0,35 0 16,-36 0-16,1 0 0,17 0 0,-17 0 16,-18 0-16,17 0 0,18 0 0,-35 0 15,124 0 1,-107 0-16,18 0 0,-17 0 0,0 0 15,34 0-15,-16 0 0,-19 0 0,36 0 16,159 0-16,-195 0 16,1 0-16,17 0 0,-35 0 0,0 0 15,88 0-15,-88 18 16,0-18-16,0 0 0,-1 0 0,-16 0 16,-1 0-16,-17 0 0,35 0 0,-18 0 15,0 0-15,18 0 0,0 0 16,-18 0-16,0 0 0,1 0 0,34 0 15,-34 0-15,-19 0 0,19 0 0,-19 0 16,1 18-16,35-1 0,-18-17 16,-17 0-16,87 18 15,-87-18-15,17 0 0,1 0 0,-19 0 16,19 0-16,-1 0 0,0 0 0,0 0 16,1 0-16,-1 0 0,18 0 0,-35 0 15,-1 0-15,1 0 0,-1 0 0,1 0 16,35 0-16,-18 0 15,1 0-15,-19 0 0,18 0 16,1 0-16,-19 0 0,19 0 0,-19 0 16,19 0-16,-19 0 15,18 0-15,-17 0 16,17 0-16,-17 0 16,0 0-16,-1 0 0,1 0 0,17 0 15,-17 0-15,0 0 0,17 0 0,-18 0 16,1 0-16,0 0 15,-1 0 1,1 0 0,17 0-1,-17 0 1,17 0-16,-17 0 0,-1 0 0,1 0 16,0 0-16,-36 0 46,-17 0-46,17 0 0,-17-18 16,-18 1-16,18 17 0,-1 0 0</inkml:trace>
  <inkml:trace contextRef="#ctx0" brushRef="#br0" timeOffset="5132.82">8802 10566 0,'0'17'63,"17"1"-63,36 17 0,-17-35 15,34 36-15,-35-36 0,-17 17 16,17-17-16,18 18 0,-17-1 16,17-17-16,-1 0 0,1 18 0,-17-18 0,-1 18 15,18-1-15,-18-17 0,-17 0 16,105 18-16,-88-18 16,18 0-16,18 0 0,-1 18 0,-17-18 15,18 0-15,35 0 0,-36 0 0,19 0 16,-19 0-16,36 0 0,-18 0 0,-17 0 15,35 0-15,-36 0 0,1 0 16,-18 0-16,17 0 0,1 0 0,-1 0 16,71 0-16,-70 0 0,-18 0 15,-18 0-15,0 0 0,1 0 0,-1 0 16,0 0-16,-17 0 0,35 0 16,0 0-16,-18 0 0,36 0 15,-36 0-15,0 0 0,0 0 16,-17 0-16,17 0 0,1 0 0,-19 0 15,1 0-15,17 0 0,0 0 0,1 0 16,-19 0-16,107 0 16,-71 0-16,-18 0 0,18 0 0,0 0 15,0 0-15,0 0 0,-18 0 16,18 0-16,-18 0 0,0 0 0,1 0 16,87 0-16,-88 0 15,1 0-15,-19 0 0,1 0 0,17 0 16,1 0-16,-19 0 0,18 0 0,1 0 15,-1 0-15,0 0 16,-17 0-16,35 0 0,-36 0 16,19 0-16,-19 0 0,19 0 0,-1 0 15,0 0-15,0 0 0,18 0 16,36 0-16,-72 0 16,36 0-16,-35 0 0,17 0 0,-17 0 15,-1 0-15,19 0 0,-1 0 0,-17 0 16,-1 0-16,36 0 0,-18 0 15,-17 0-15,17 0 0,-17 0 0,0 0 16,-1 0-16,18 0 0,-17 0 0,0 0 16,-1 0-16,19 0 0,-19 0 0,1 17 15,17 1-15,-17-18 0,17 0 16,0 0-16,1 0 0,-19 0 0,1 0 16,17 0-16,1 0 0,-1 0 0,0 0 15,36 0-15,-36 0 16,0 0-16,-17 0 0,17 0 0,-17 0 15,-1 0-15,1 0 0,17 0 0,18 0 16,-35 0-16,17 0 0,0 0 16,89 0-16,-106 0 15,-1 0-15,18 0 0,1 0 0,-1 0 16,-17 0-16,-1 0 0,1 0 16,0 0-16,34 0 0,-34 0 15,0 0-15,-1 0 16,1 0-16,0 0 0,17 0 15,-17 0 1,-1 0-16,1 0 16,0 0-16,34 0 15,-16 0-15,-1 0 0,-17 0 16,-1 0-16,19 0 0,-19 0 0,1 0 16,17 0-16,-17 0 15,-1 0 1,1 0-16,0 0 0,17 0 0,-17 0 15,-1 0-15,1 0 0,-1 0 16,1 0-16,0 0 0,-1 0 16,1 0-16,17 0 31,-17 0-15,0 0-16,-1 0 0,1 18 15,-1-18-15,1 0 0,17 17 0,-17-17 16,0 0-16,17 0 0,-17 0 0,-1 0 15,1 0-15,0 0 0,17 0 16,-18 0 0,19 18-16,-1-18 0,0 0 15,-17 0 1,0 0-16,-1 0 0,1 0 0,-1 0 16,19 0-1,-19 0 1,1 0-1,0 0-15,-1 0 0,1 0 16,17 0 15,-17 0-15,0 0-16,-1 0 16,1 0-16,-1 0 15,1 0-15,0 0 16,-1 0 15,1 0-15,0 0-16,-1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1-14T06:31:04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12277 12524 0,'0'-18'62,"35"18"-46,-17 0-16,-1 0 16,1 0-16,-1 0 0,19 0 0,-19 0 15,19 0-15,-1 18 0,0-18 16,-17 0-16,17 17 0,0-17 15,-17 0-15,17 0 0,1 0 16,-1 0-16,0 0 0,0 0 0,1 0 16,17 0-16,17 0 0,-17 0 0,0 0 15,0 0-15,-18 0 0,1 0 0,-1 0 16,18 0-16,-18 0 0,-17 0 16,87 0-16,-69 0 15,-19 0-15,19 0 0,-1 0 0,0 0 16,71 0-16,-88 0 15,105 0-15,-88 0 16,1 0-16,-1 0 0,-17 0 0,17 0 16,0 0-16,0 0 0,-17 0 0,17 0 15,1 0-15,-19 0 0,19 0 16,52 0-16,-35 0 16,17 0-16,-34 0 15,-1 0-15,0 0 0,18 0 0,-18 0 16,1 0-16,-1 0 0,-18 0 0,36 0 15,-17 0-15,-19 0 0,19 0 0,-19 0 16,36 0-16,-18 0 0,-17 0 16,17 0-16,1 0 0,-1 0 15,0 0-15,0 0 0,18 0 0,-17 0 16,87 0-16,-88 0 16,-17 0-16,17 0 0,1 0 0,-19 0 15,19 0-15,-1 0 0,0 0 0,0 0 16,1 0-16,-19 0 0,19 0 0,-1 0 15,-18 0-15,19 0 0,-1 0 0,18 0 16,-18 0-16,0 0 0,1 0 0,-1 0 16,18 0-16,0 0 0,0 0 15,17 0-15,-17 0 0,-35 0 0,17 0 16,0 0-16,1 0 0,-1 0 0,18 0 16,-18 0-16,0 0 0,1 0 0,-1 0 15,-17 0-15,35 0 0,-18 0 16,0 0-16,18 0 0,0 0 0,18 0 15,-1 0-15,1 0 0,17 0 0,0 0 16,-17 0-16,-1 0 0,18 0 0,-17 0 16,-1 0-16,19 0 0,-36 0 15,-1 0-15,-16 0 0,-1 0 0,-17 0 16,17 0-16,0 0 0,1 0 0,-1 0 16,-18 0-16,19 0 0,-1 0 0,0 0 15,1 0-15,-1 0 0,0 0 0,0 0 16,106 0-16,-105 0 15,17 0-15,-18 0 0,0 0 0,0 0 16,1 0-16,-1 0 0,0 0 0,18 0 16,-17 0-16,-1 0 0,0 0 15,-17 0-15,17 0 0,-17 0 0,-1 0 16,1 0-16,17 0 0,-17 0 0,17 0 16,0 0-16,1 0 0,-1 0 0,0 0 15,1 0-15,-1 0 0,-18 0 0,19 0 16,-1 0-16,0 0 0,1 0 0,-1 0 15,-18 0-15,19 0 0,-19 0 16,19 36-16,-1-36 0,18 0 0,-36 0 16,19 0-16,-1 0 0,0 0 0,1 17 15,-1-17-15,0 0 0,0 0 0,1 0 16,-1 0-16,0 0 0,1 0 0,-1 0 16,-18 0-16,19 0 0,-19 0 0,36 0 15,-35 0-15,0 0 16,-1 0-16,1 0 0,17 0 0,-17 0 15,-1 0 17,1 0-17,0 0 1,17 0-16,-17 0 0,-1 0 16,1 0-16,0 0 15,-1 0 16,18 0 1,-17 0 46,0 0-63,-1 0 17,19 0 30,-19 0-15,1 0-31,0 0-1,-1 0-15,18 35 0,-17-35 16,17 0-16,1 0 0,-19 0 0,19 0 16,-1 0-16,0 0 0,36 0 15,-36 0-15,0 0 0,0 0 0,18 18 16,-35 0-16,35-18 15,-18 17-15,-17-17 16,0 0-16,-1 0 16,1 0-1,17 0 1,0 0-16,-17 0 0,0 0 16,-1 0-16,19 0 0,-1 0 0,-18 0 15,1 0-15,17 0 0,-17 0 16,35 0-16,-35 0 15,-1 0-15,1 0 0,17 0 0,-17 0 16,17 0-16,-17 0 0,17 0 0,-17 0 16,-1 0-16,36 0 0,-35 0 0,17 0 15,-17 0-15,17 0 0,-17 0 0,17 0 16,-17 0 0,-1 0-16,18 0 15,-17 18-15,0-18 0,17 0 16,-17 0-16,17 0 0,-17 0 0,-1 0 15,18 0-15,54 0 16,-72 0-16,19 0 31</inkml:trace>
  <inkml:trace contextRef="#ctx0" brushRef="#br0" timeOffset="7811.83">12788 6544 0,'18'0'78,"-1"0"-62,1 0-16,0 0 16,-1 0-16,1 0 15,0 0-15,-1 0 16,1 0-16,0 0 16,17 0-16,-17 0 15,-1 0-15,1 0 0,-1 0 16,19 0-16,-19 0 31,19 0-31,-19 0 16,1 0-16,0 0 15,34 0-15,-34 0 16,17 0 0,-17 0 15,0 0-16,-1 0-15,1 0 16,0 0 0,17 0-1,-18 0 17,1 0-32,0 0 15,-1 0-15,1 0 0,17 0 16,-17 0-1,17 0 1,0 0 15,1 0-31,-19 0 16,19 0-16,-19 0 0,1 0 16,17 0-16,-17 0 0,0 0 0,-1 0 15,1 0-15,17 0 0,-17 0 16,-18 18-1,35-18-15,-17 0 16,-1 0-16,1 0 0,0 0 16,-1 0-16,18 0 15,-17 0-15,0 0 16,-1 0-16,1 0 0,0 0 16,-1 0 15,1 0-31,0 0 15,-1 0 1,1 0 0,0 0 31,-1 0-32,1 0 1,-1 0-1,1 0 32,17 0-31,-17 0 15,0 0 32,-1 0-48,1 0 1,0 0 62,17 0-15,-18 0 77,1 0-93,0 0-31,17 0-1,-17 0 1,-1 0-16,1 0 16,0 0 30,-1 0-46,18 0 16,-17 0 0,0 0-1,-1 0 17,1 0-17,0 0-15,-1 0 16,1 0-16,0 0 0,17 0 15,-18 0-15,1 0 16,0 0 0,-1 0-1,1 0 1,17 0-16,-17 0 16,0 0-16,-1 0 15,1 0-15,0 0 16,17 0 15,-18 0-15,-17-36-1,18 36-15,0 0 0,-1 0 16,1 0 0,0 0 30,-1 0-30,1 0-16,0 0 16,-1 0-16,18 0 15,-17 0 32,0 0-47,-1 0 0,1 0 0,0 0 16,-1 0-16,1 0 0,17 0 0,1 0 15,-19 0 1,18 0 0,-17 0-1,0 0-15,-1 0 16,1 0-16,0 0 16,17 0-16,-17 0 0,17 0 0,-18 0 15,19 0-15,-19 0 0,1 0 0,17 0 16,1 0-16,-19 0 15,1 0-15,-1 0 16,1 0-16,0 0 0,-1 0 31,1 0-31,0 0 16,-18-17 31,35 17-32,-35-18 1,18 0-16,-18 1 16,17-1-16,-17 1 15,18-1-15,-18-17 32,0 17-1,0 0-16,0 1-15,0-1 0,0 0 16,0 1-16,0-1 16,-18 18-16,18-35 15,-17 35 48,-1-18-63,0 1 15,1-1-15,-1 0 16,18 1 15,-18-1-15,1 18 0,17-18-1,-36 18 1,19 0-1,-1 0 1,1 0-16,-19-35 16,1 17-1,17 18-15,1 0 16,-1-17-16,0 17 0,1 0 16,-1 0-16,1 0 0,-19 0 15,19 0 1,-1 0-16,0-18 15,1 18-15,-1 0 0,0 0 16,1-17-16,-18 17 0,17-18 16,0 18-16,-17-18 0,17 1 15,1 17-15,-1 0 0,-17-18 16,-1 18 0,1 0-16,18 0 15,-19 0-15,19 0 16,-1 0-16,0 0 15,1 0-15,-1 0 0,0 0 16,-17 0-16,18 0 16,-19 0-16,19 0 15,-1 0-15,0 0 16,-52 0-16,52 0 16,0 0-16,-17 0 0,18 0 15,-1 0-15,0 0 0,-17 0 16,17 0-16,1 0 0,-1 0 15,0 0-15,1 0 0,-1 18 0,1-18 16,-19 0-16,19 0 0,-1 0 16,-17 17-16,-1-17 15,19 0-15,-1 0 16,1 0-16,-1 0 16,0 0-16,-17 0 0,17 0 15,-35 0 1,36 0-16,-18 0 0,17 0 15,0 0-15,1 0 0,-1 0 16,0 0-16,1 0 0,-1 0 16,-17 0-16,17 0 15,0 0 1,1 0-16,-1 0 0,1 0 0,-1 0 16,0 0-16,-17 0 0,17 0 15,-17 0-15,0 0 16,17 0-1,1 0-15,-1 36 16,0-36-16,1 0 0,-1 0 0,0 0 16,-35 35-16,36-35 15,-1 0-15,0 0 0,-17 0 16,18 0 0,-19 0 15,19 0-16,-1 0-15,0 0 0,1 0 16,-1 0-16,0 0 16,1 0-1,-18 0-15,17 0 16,0 0 0,1 0-16,-1 0 15,0 0-15,-17 0 16,17 0-1,-17 0 1,18 0-16,-1 0 16,0 0-16,1 0 15,-1 0-15,0 0 0,1 35 16,-19-35 0,19 0 15,-1 0 0,1 0 0,-1 0-15,0 0-16,18 18 31,-17-18 0,-1 0-15,18 17-16,-35-17 16,35 18-1,0 0 1,-18-18 0,18 17-16,0 1 15,-35 0 1,35-1-1,0 1-15,-18-18 16,0 0-16,18 18 31,0-1-15,0 1 15,0-1-15,0 1-1,0 0 1,0-1 0,18 1-16,-18 0 15,0-1 32,0 1-31,18 0-1,-18-1-15,17-17 32,1 18-17,-18-1 1,35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1-14T06:31:18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11553 11853 0,'53'18'47,"-35"-18"-32,0 0-15,17 0 16,-17 0-16,-1 0 0,1 18 16,17-18-16,-17 0 15,52 0-15,-34 0 16,-1 0-16,0 0 0,18 0 0,0 0 15,0 0-15,17 0 0,1 0 0,-18 0 16,0 0-16,17 0 0,-17 0 0,18 0 16,-18 0-16,17 0 0,-17 0 15,177 0-15,-160 0 16,36 0-16,-35 0 0,17 0 0,18 0 16,-18 0-16,-18 0 0,36 0 0,-18 0 15,18 0-15,-35 0 0,-1 0 0,1 0 16,17 0-16,0 0 0,-17 0 0,-1 0 15,1 0-15,-18 0 0,17 0 0,1 0 16,-1 0-16,-17 0 0,18 0 0,-1 0 16,-17 0-16,18 0 0,35 0 0,-18 0 15,-17 0-15,34 0 0,-34 0 16,-18 0-16,17 0 0,19 0 0,16 0 16,-16 0-16,-1 0 0,0 0 0,0 0 15,-17 0-15,35 0 0,-18 0 16,-18 0-16,36 0 0,-35 0 0,17 0 15,-17 0-15,34 0 0,-34 0 0,17 0 16,-17 0-16,34 0 0,-34 0 0,17 0 16,-17 0-16,35 0 0,-36 0 0,18 0 15,-17 0-15,35 0 0,-36 0 0,19 0 16,-1 0-16,-18 0 0,1 0 0,-1 0 16,-17 0-16,18 0 0,-18 0 15,17 0-15,1 17 0,-18-17 0,-18 0 0,18 0 16,0 0-16,-35 0 0,17 0 15,0 0-15,0 0 0,1 0 0,-1 0 16,18 0-16,-18 0 0,0 0 0,1 0 16,-1 0-16,-17 0 0,17 0 15,0 0-15,-17 0 0,-1 0 0,1 0 16,17 0-16,-17 0 31,0 0-15,-1 0-16,1 0 0,0 0 15,-1 0-15,1 0 16,-1 0-16,1 0 16,0 0-16,-1 0 15,1 0-15,0 0 0,-1 0 16,1 0-16,0 0 0,17 36 0,-18-36 16,1 0-16,17 0 0,1 0 0,-1 0 15,-17 0-15,17 0 0,-18 0 16,19 0-16,-1 0 0,-17 0 0,-1 0 15,19 0-15,-19 0 0,1 0 16,17 0 0,-17 0-1,-1 0 1,1 0-16,0 0 78</inkml:trace>
  <inkml:trace contextRef="#ctx0" brushRef="#br0" timeOffset="3293.64">15857 6279 0,'18'0'94,"0"0"-79,-1 0-15,1 0 16,0 0-16,-1 0 0,1 0 0,17 0 16,177 18-16,-124 0 15,18-18-15,0 17 0,-36-17 0,54 18 16,140 0-1,-193-18-15,-18 0 0,17 0 0,-34 0 0,-1 0 16,0 0-16,-17 0 0,-1 0 16,19 0-16,-1 0 0,0 0 0,0 0 0,1 0 15,17 0-15,-18 0 0,0 0 16,36 0-16,-36 0 0,0 0 0,18 0 16,18 0-16,-1 0 0,1 0 0,-18 0 15,0 0-15,-18 0 0,-17 0 0,-1 0 16,1 0-16,0 0 15,35 0 1,-18 0-16,0 0 0,0 0 16,71 0-16,-71 0 15,1 0-15,-1 0 0,0 0 0,-17-18 16,17 18-16,-17 0 0,-1-18 0,1 18 31,-18-17-31,18 17 16,-1-18-16,1 18 0,0-18 15,-1 1-15,1-1 0,17 18 0,1-17 16,-36-1-16,35 0 0,0 18 0,-17-17 16,-18-1-16,35 0 0,-17 18 15,-1-35-15,1 35 16,-18-18-16,35-17 16,-35 17-16,0 1 0,0-18 15,18 17-15,-18 0 0,0 1 0,0-19 16,17 19-16,-17-1 0,0-17 15,0 17-15,0 1 0,0-1 16,0 0-16,0 1 0,0-19 16,-17 19-16,17-1 0,-18-17 0,1 17 15,-19-17-15,36 17 0,-17 1 0,-1-1 16,-17-17-16,-18-1 0,35-17 0,1 36 16,-19-18-16,1 17 0,0-17 0,17-1 15,0 36-15,18-17 0,-53-19 0,36 36 16,-18-52-16,17 52 0,0-18 0,1 18 15,-36-35-15,17-1 16,1 36-16,0-35 0,17 17 0,-17 1 16,-53-18-1,53 17-15,17 18 0,0 0 0,-17 0 16,0 0-16,-18 0 0,-53-18 0,53 18 16,-18-35-16,1 17 0,-18 1 0,0-1 15,-18 0-15,35 1 0,-17-19 0,35 36 16,-18 0-16,36 0 0,0 0 15,0 0-15,-18 0 0,17 0 0,1 0 0,-18 0 16,18 0-16,0 0 16,-1 0-16,1 0 0,18 0 15,-19 0-15,19 18 0,-1 0 16,-17-18-16,17 17 0,0 1 0,1 0 16,17-1-16,-36 1 0,1 0 0,0-1 15,17 1-15,-17 0 0,17-1 0,-17 1 16,0-1-16,17 19 0,-17-1 0,-18-17 15,53 17-15,-53-35 0,53 18 0,-18 17 16,1 0-16,-19 0 0,19 1 0,-1-19 16,18 1-16,-17 17 0,-1-35 0,0 35 15,1-35-15,17 18 0,0 17 16,0-17-16,0 17 0,0-17 0,0 35 16,0-35-16,0 34 0,17-34 15,-17 0-15,18-1 31</inkml:trace>
  <inkml:trace contextRef="#ctx0" brushRef="#br0" timeOffset="4755.21">19861 6297 0,'36'0'31,"-19"0"-31,1 0 0,35 0 16,-18 18-16,-17-18 0,17 0 0,18 35 16,-35-35-16,17 0 0,-17 0 0,17 0 15,-18 0-15,19 0 16,-1 0-16,-17 0 16,17 0-16,0 0 0,-17 0 0,17 0 15,-17 0-15,17 0 0,0 0 0,-17 0 16,0 0-16,-1 0 0,1 0 94</inkml:trace>
  <inkml:trace contextRef="#ctx0" brushRef="#br0" timeOffset="6863.23">22119 6385 0,'35'0'62,"18"0"-46,-17 0-16,34 0 0,1 0 0,52 18 15,-35-18-15,36 18 0,-1-18 0,-34 0 16,-19 0-16,36 17 0,-35-17 0,34 0 16,72 0-1,-124 18-15,17-18 0,1 0 0,-1 0 16,124 0 0,-141 0-16,18 0 0,35 0 0,-36 0 0,18 0 15,18 0-15,-35 0 0,-1 0 0,1 0 16,35 17-16,-53-17 0,17 0 0,-35 0 15,1 0-15,17 0 0,-18 0 0,0 0 16,-17 0-16,35 0 0,0 0 0,0 0 16,17 0-16,18 0 0,-17 0 0,-1 0 15,19 0-15,-19 0 0,1 0 16,17 0-16,-35 0 0,17 0 0,-17 0 16,-17 0-16,-1 0 0,-17 0 0,17 0 15,0 0-15,-17 0 0,17 0 0,0 0 16,-17 0-16,17 0 0,18 0 15,-18 0-15,1 0 0,-1 0 0,0 0 16,1 0-16,16 0 0,-16 0 0,17 0 16,0 0-16,-1 0 0,-16 0 0,-1 0 15,0 0-15,1 0 0,-1 0 0,-17-17 16,17 17-16,-18 0 0,1-18 0,0 18 16,17 0-16,-17-17 0,-1 17 0,19 0 15,-1-18-15,0 18 0,0-18 0,1 18 16,-19-17-16,19 17 0,-1 0 15,0 0-15,-17-36 0,17 36 16,-17 0-16,-1 0 0,1 0 0,-18-17 16,0-1-1,0 0 1,0-17-16,0 18 0,0-19 0,0 19 16,0-19-16,35 36 0,-17 0 0,-1-17 15,-17-1-15,18 0 0,-18 1 16,0-19-16,0 1 0,-35 0 15,35 17-15,-35-17 0,-1 0 16,-17-1-16,18 1 0,-35-35 0,34 34 16,1-17-16,0 18 0,17 18 0,-17-19 15,0 19-15,-1-1 0,1 0 0,35 1 16,-35-1-16,-1 0 0,1 1 0,18 17 16,-1 0-16,18-36 0,-53 36 15,0-70-15,0 70 16,35-18-16,-17-17 0,18 35 0,-19 0 15,-52-35-15,18-1 0,-19 1 0,-17 0 16,54 35-16,-19 0 0,18 0 0,-17 0 16,-36 0-1,88 0-15,-35 0 0,0 0 0,53-18 0,-35 1 16,0 17-16,-1 0 0,1 0 0,0-36 16,17 36-16,-17 0 0,17 0 15,-17 0-15,-18 0 0,0 0 0,-17-17 16,-1 17-16,-17 0 0,35 0 0,-18 0 15,36 0-15,17 0 0,-17 0 0,0 0 16,0 0-16,17 0 0,-17 0 0,-1 0 16,1 0-16,0 0 0,0 0 0,-1 0 15,-34 0 1,35 0-16,17 0 0,-35 0 0,18 0 0,-36 0 16,1 0-16,17 0 0,17 0 15,1 0-15,-18 0 0,18 17 0,0-17 16,-106 0-16,105 0 15,19 0-15,-19 18 0,19-18 0,-19 0 16,1 0-16,0 0 16,0 0-16,-1 0 0,1 0 0,-18 0 15,18 0-15,0 35 0,-1-35 0,19 0 16,-36 0-16,53 18 0,-18-18 0,0 0 16,-17 0-16,18 35 0,-1-35 0,0 0 15,1 0-15,-19 0 0,19 0 0,-19 0 16,19 35-16,-18-35 0,-1 0 0,1 0 15,0 0-15,-1 0 0,1 0 16,0 0-16,0 0 0,17 18 16,-17-18-16,-1 0 0,19 35 0,-1-35 15,-17 0-15,-18 18 0,18-18 0,35 18 16,-36-18-16,1 0 0,0 0 0,17 0 16,0 0-16,1 0 15,-1 0-15,1 0 0,-1 0 16,0 0-16,-17 0 15,35 17-15,-18-17 0,-17 0 0,17 18 16,-17-18-16,18 18 0,-1-18 0,0 0 16,18 17-16,-17-17 0,-1 0 0,18 18 15,-35-18 32,35 35-47,-36 0 16,36-17-1,0 0-15,0-1 0,-35 1 0,35 0 16,0-1-16,0 1 0,0 17 63</inkml:trace>
  <inkml:trace contextRef="#ctx0" brushRef="#br0" timeOffset="9046.44">21043 10460 0,'18'0'0,"-18"-18"31,35 18 1,-17-17-17,-1 17 17,1 0-17,0 0-15,-1 0 16,1 0-16,0 0 0,-1 0 15,1 0-15,17 0 0,0 0 16,18 0 0,-35 0-16,0 0 0,-1 0 0,1 0 0,0 0 15,17 0 1,18 0-16,0 0 16,-18 0-16,0 0 0,-17 0 0,-1 0 15,19 0-15,-19 0 0,19 0 0,-1 0 16,-17 0-16,17 0 0,-17 0 0,-1 0 15,18 0-15,18 0 0,-17 0 16,-1 0-16,0 0 0,0 0 16,1 0-16,-19 0 0,19 0 0,-1 0 15,0 0-15,0 0 0,1 0 0,-1 0 0,0 0 16,-17 0-16,35 0 0,-36 0 16,19 0-16,-1 0 0,-17 0 15,-1 0-15,36 0 0,-35 0 16,17 17-16,0-17 0,1 0 0,-1 0 0,18 0 15,0 0-15,0 0 0,0 0 16,35 0-16,-53 0 16,0 0-16,1 0 0,-1 0 0,-17 0 15,-1 0-15,19 0 0,16 0 0,1 0 16,177 0-16,-142 0 16,-18 0-16,36 0 0,-35 0 0,17 0 15,-17 0-15,-1 0 0,-17 0 16,0 0-16,0 0 0,-35 0 0,17 0 15,71 0-15,-89 0 16,36 0-16,-18 0 0,1 0 0,-1 18 16,0-1-16,18-17 0,0 0 0,18 0 15,34 0 1,-87 0-16,17 0 0,-17 0 0,0 0 0,-1 0 16,1 0-16,17 0 0,-17 0 15,0 0-15,17 0 16,-18 0-16,1 0 0,0 0 15,17 0-15,-17 0 0,-1 0 16,1 0-16,17 0 0,-17 0 0,17 0 16,-17 0 46,-1 0-46,1 0-16,-18-17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1-14T06:31:34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14429 13282 0,'17'0'62,"19"0"-62,-1 0 0,18 0 16,-18 0-16,-17 0 0,17 0 0,0 0 16,0 0-16,18 0 0,0 0 15,-35 0-15,0 0 0,17 0 0,0 0 16,0 0-16,1 0 0,34 0 16,-34 0-16,34 0 0,18 18 0,0-18 15,-17 0-15,35 0 0,-36 0 0,36 0 16,0 0-16,-18 0 0,18 0 0,-18 0 15,18 0-15,-18 0 0,1 0 16,16 0-16,-16 0 0,16 0 0,-34 0 16,17 0-16,-17 0 0,-1 0 0,18 0 15,-17 0-15,17 0 0,-17 0 0,-1 0 16,36 0-16,-35 0 0,17 0 16,-18 0-16,36 0 0,-18 0 0,18 0 15,-53 0-15,35 0 0,-17 0 0,0 0 16,-1 0-16,36 0 0,-53 0 0,0 0 15,0 0-15,0 0 0,-1 0 0,1 0 16,106 0 0,-106 0-16,18 0 0,-1 0 0,1 17 0,-1-17 15,177 0-15,-194 0 16,0 0-16,18 0 0,-18 0 16,-1 0-16,-16 0 0,-19 0 0,19 0 15,-1 0-15,18 0 0,-36 0 0,19 0 16,-19 18-16,19-18 0,17 0 0,0 0 15,-18 0-15,0 18 0,0-18 0,1 0 16,-1 0-16,18 0 0,17 0 0,-17 0 16,-17 0-16,17 0 0,-1 0 0,1 0 15,0 0-15,0 0 0,0 0 0,0 0 16,0 0-16,0 0 0,0 0 16,17 0-16,-17 0 0,18 0 0,-18 0 15,17 0-15,1 0 0,17 0 0,-17 0 16,-1 0-16,18 0 0,-17 0 0,-18 0 15,17 0-15,-34 0 0,17 0 0,-1 0 16,1 0-16,0 0 0,-17 0 0,16 0 16,1 0-16,0 0 0,0 0 0,-18 0 15,18 0-15,0 0 0,-17 0 16,-1 0-16,0 0 0,18 0 0,-18 0 16,1 0-16,17 0 0,-18 0 0,0 0 15,0 0-15,-17 0 16,0 0-16,-1 0 0,19 0 0,-19 0 15,19 0-15,-1 0 0,0 0 16,0 0-16,1 0 0,-1 0 0,0 0 16,0 0-16,-17 0 0,0 0 0,-1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1-14T06:31:46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3140 16986 0,'35'0'15,"-17"0"1,-1 0-16,1 0 0,0 0 0,-1 0 16,18 0-16,1 0 15,-19 0-15,1 0 16,0 0 0,-1 0-1,1 0 1,0 0-16,-1 0 0,18 0 15,-17-17-15,17 17 16,-17 0-16,0 0 0,17 0 16,0 0-16,-17 0 15,0 0-15,-1 0 0,1 0 16,-1 0 0,1 0-1,0 0-15,-1 0 0,1 0 16,17 0-16,-17 0 0,0 0 0,-1 0 15,18 0-15,-17 0 16,0 0 0,-1 0-1,1 0-15,0 0 16,-1 0-16,1 0 16,0 0-16,-1 0 15,1 0-15,0 0 0,-1 0 0,1 0 16,-1 0-16,1 0 15,17 0 1,-17 0-16,0 0 16,-1 0-16,1 0 0,0 0 15,-1 0-15,1 0 0,17 0 0,-17 0 16,-1 0-16,19 0 16,-19 0-16,1 0 0,0 0 15,17 0-15,-18 0 16,1 0-16,17 0 15,-17 0 1,0 0-16,-1 0 16,1 0-1,0 0-15,-1 0 16,18 0-16,1 0 16,-19 0-1,1 0-15,0 0 16,-1 0-16,1 0 0,0 0 0,-1 0 15,1 0-15,0 0 0,17 0 16,-18 0-16,1 0 0,0 0 16,17 0-16,0 0 15,-17 0-15,0 0 0,-1 0 16,-17-18-16,18 18 16,-1 0-16,1 0 15,0 0-15,-1 0 16,19 0-16,-19 0 15,1 0 1,0 0 0,-1 0-16,1 0 31,0 0-31,-1 0 16,-17-18 46</inkml:trace>
  <inkml:trace contextRef="#ctx0" brushRef="#br0" timeOffset="1704.65">3316 17551 0,'18'0'78,"-1"0"-63,1 0-15,0 0 0,-1 0 16,1 0-16,0 0 0,-1 0 0,18 0 16,1 0-16,-19 0 0,1 0 0,17 0 15,1 0-15,-1 0 0,0 0 0,-17 0 16,-1 0-16,1 0 0,35 0 0,-35 0 16,17 0-16,0 0 15,18 0-15,-35 0 16,-1 0-16,1 0 0,0 0 0,-1 0 15,19 0-15,-19 0 0,1 0 0,0 0 16,17 0-16,0 0 0,-17 0 16,-1 0-16,1 0 15,0 0 1,-1 0 0,1 0-16,0 0 0,17 0 15,-18 0-15,1 0 16,0 0-1,-1 0-15,1 0 16,17 0 0,-17 0-1,17 0-15,-17 0 16,35 0-16,-36 0 16,1 0-16,0 0 15,-1 0-15,1 0 0,17 0 16,-17 0-16,-1 0 0,1 0 15,17 0-15,-17 0 0,0 0 0,17 0 16,0 0-16,1 0 16,-19 0-16,1 0 0,-1 0 0,1 0 15,0 0-15,17 0 16,-17 0-16,-1 0 0,19 0 16,52 0-1,-71 0-15,1 0 0,0 0 0,-1 0 16,19 0-16,-19 0 0,1 0 0,0 0 15,-1 0-15,1 0 16,-1 0-16,1 0 16,0 0-1,-1 0-15,1 0 32,17 0-1,-17 0-16,0 0 1,-1 0-16,1 0 0,-1 0 16,19 0-16,-1 0 15,0 0-15,-17 0 16,-36-36 46,-17 1-62</inkml:trace>
  <inkml:trace contextRef="#ctx0" brushRef="#br0" timeOffset="4348.35">3722 12418 0,'-18'-18'31,"1"0"-15,-1 18 62,36 0-63,-36 0 1,0 0-16,-17 0 16,0 0-1,17 0 1,0 0 0,-17 0-1,17 0-15,1 0 0,-1 0 0,1 0 16,-19 0-16,1 0 15,17 0 1,1 18-16,-1-18 0,-17 0 16,17 0-1,-35 0-15,53 35 16,-17-35-16,-1 0 16,0 0-16,1 0 0,-1 0 15,18 18-15,-18-18 16,1 18-16,17-1 15,-35 1-15,35 0 16,0-1-16,-18-17 16,0 18-16,1 0 15,17-1 1,0 1 0,0-1-1,-18-17-15,0 36 16,18-19-16,0 1 31,0 0-15,18-1-1,0 1 17,-18 0-32,35-18 0,-17 0 15,-1 17-15,1-17 16,-1 18-16,1-1 0,35 1 15,-35 0-15,-1-18 0,-17 17 16,18-17-16,0 18 0,-1-18 16,-17 18-16,18-18 0,-1 17 0,1-17 15,0 0-15,-1 0 0,19 0 16,-1 0-16,-17 0 0,-1 0 16,1 0-16,-1 0 0,1 0 15,0 0-15,-1 0 0,1 0 0,0 18 16,17-18-16,0 0 15,-17 0 1,0 0-16,17 0 16,0 0-16,-17 0 0,-1 0 15,54 0-15,-36 0 16,-17 0-16,-1 0 16,1 0-16,0 0 15,-1 0 1,1-18-16,0 18 0,17 0 15,0-17-15,1 17 0,-1-18 16,0 18-16,-17 0 0,-18-18 16,17 18-16,1 0 0,0 0 15,-18-17 1,17 17 0,1 0-1,-18-36-15,18 36 0,-1 0 16,1-35-16,-1 35 15,-17-35 1,18 35 15,-18-18-15,0 1-16,0-1 16,0 0-1,0 1-15,0-19 0,0 19 16,-18-1-16,18 1 15,0-19-15,-17 1 47,-1 35-15,1 0-32,-1 0 15,0 0-15,1 0 16,-19 0-1,19 0-15,-1 0 16,0 0-16,1 0 0,-1 0 16,1 0-16,-1 0 15,0 0-15,-17 0 0,0 0 16,-1-18-16,19 18 16,-1 0-16,0 0 0,1 0 0,-1 0 15,1 0-15,-1 0 0,0 0 16,1 0-16,-1 0 15,0 0-15,1 0 0,-1 0 16,18 18-16,-35-18 31,17 0-15,-35-18 0,36 18-1,-1 0-15,0 0 16,1 0-1,-1 0-15,0 0 16,1 0 0,-1 0-1,0-17 1,1 17 31</inkml:trace>
  <inkml:trace contextRef="#ctx0" brushRef="#br0" timeOffset="11684.51">5521 17621 0,'18'0'63,"17"0"-48,-17 0 1,-1 0-16,1 0 15,-1 0-15,1 0 0,0 0 16,-1 18-16,1-18 0,0 0 16,17 0-1,-17 0-15,-1 0 16,1 0-16,-1 0 16,1 0-16,17 0 0,-17 0 0,17 0 15,-17 0-15,0 0 16,34 0-16,-34 0 15,0 0-15,-1 0 0,1 0 16,17 0 0,-17 0-1,17 0-15,-17 0 16,0 0-16,17 0 0,-18 0 16,1 0-16,0 0 0,-1 0 15,1 0 1,0 0 15,35 0-15,-36-18-1,-17 1-15,35 17 0,-35-18 16,0 0-16,18 18 16,-18-35-16,18 35 0,-1-35 15,1 35-15,0-36 16,-1 19-16,1 17 0,-18-35 15,18-1-15,-1 36 16,-17-17 0,0-1-1,0 0-15,0-17 0,0 17 16,0 1-16,0-1 0,0 1 16,0-19-16,0 19 0,0-1 15,0-53 1,0 36-16,0 18 15,0-1 1,0-35 0,-17 35-16,17 1 0,-36-19 15,19 19-15,-1-1 0,0 0 0,18 1 16,-35-1-16,35 1 0,-35-1 0,17 18 16,18-35-16,-35 35 15,17-18 1,1 18-16,-1-18 15,0 18 1,1-17 0,-1 17-16,0 0 15,-17 0 1,18 0-16,-19 0 16,1 0-16,0 0 0,-1 0 15,-34 0-15,35 0 16,-18 0-16,35 0 0,-17 0 15,-1 0-15,1 0 0,18 0 16,-1 0-16,0 0 16,1 0-16,17 17 15,0 1-15,-18-18 0,18 18 16,-18-18 0,18 17-16,-17-17 0,17 36 15,0-19-15,-36-17 16,36 35-16,-17-17 15,17 0-15,0-1 0,0 19 16,0-19-16,0 19 0,0-19 16,0 1-16,0 0 0,0-1 15,0 1-15,0-1 16,0 1-16,17 0 0,1-1 0,-18 1 16,18 0-16,-1-1 15,19 19-15,-19-1 16,1-18-16,0-17 0,-18 18 15,35 17-15,-18-17 0,1 17 16,0-35-16,-18 18 16,17-18-16,-17 18 47,0-1-16,36-17-16,-36 18 1,0-1 500,-18-17-501,18 18 63,-35-18-62,35 18 0,-18-18 171</inkml:trace>
  <inkml:trace contextRef="#ctx0" brushRef="#br0" timeOffset="22673.35">2999 12859 0,'17'0'31,"1"0"0,0 0 0,-1 0 1,1 0-17,-1 0 1,1 0-16,0 0 15,17 0 1,-17 0 0,17 0-1,-17 0-15,-1 0 0,1 35 16,17-35-16,18 0 0,-18 0 0,1 18 16,-1-18-16,-18 0 0,36 0 0,-17 17 15,-1-17-15,-17 0 0,17 0 16,18 0-16,-18 0 15,0 0-15,-17 0 0,17 0 16,-17 0-16,0 0 16,-1 0-16,1 0 0,-1 0 15,1 0-15,0 0 0,17 0 16,-17 0-16,-1 0 0,19 0 16,-1 0-16,0 0 0,0 0 0,1 0 15,-1 0-15,0 18 0,1-18 16,-19 0 15,1 0-31,-1 0 16,1 0-1,0 0-15,17 0 16,-17 0-16,-1 0 0,19 0 0,-1 0 16,-18 0-16,19 0 0,-19 0 15,1 0-15,17 0 16,-17 0-1,0 0-15,-1 0 32,1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70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86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465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619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516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加了插件</a:t>
            </a:r>
            <a:r>
              <a:rPr lang="en-US" altLang="zh-CN" dirty="0"/>
              <a:t>GMT</a:t>
            </a:r>
            <a:r>
              <a:rPr lang="zh-CN" altLang="en-US" dirty="0"/>
              <a:t>有的数据集的效果还比不上只有</a:t>
            </a:r>
            <a:r>
              <a:rPr lang="en-US" altLang="zh-CN" dirty="0"/>
              <a:t>GMT</a:t>
            </a:r>
            <a:r>
              <a:rPr lang="zh-CN" altLang="en-US" dirty="0"/>
              <a:t>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38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58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之前有关图的工作都是用邻居结点增强自身的表示，很少用到边的表示。本文提出一种超图结构。</a:t>
            </a:r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4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63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8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这里是一个变换维度的操作，将结点或者边数量进行一个降维，即合并某些相似的结点或边</a:t>
            </a:r>
            <a:r>
              <a:rPr lang="en-US" altLang="zh-CN" dirty="0"/>
              <a:t>(</a:t>
            </a:r>
            <a:r>
              <a:rPr lang="zh-CN" altLang="en-US" dirty="0"/>
              <a:t>这里是通过线性变换实现的</a:t>
            </a:r>
            <a:r>
              <a:rPr lang="en-US" altLang="zh-CN" dirty="0"/>
              <a:t>)</a:t>
            </a:r>
            <a:r>
              <a:rPr lang="zh-CN" altLang="en-US"/>
              <a:t>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130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代码中用</a:t>
            </a:r>
            <a:r>
              <a:rPr lang="en-US" altLang="zh-CN" dirty="0"/>
              <a:t>tanh</a:t>
            </a:r>
            <a:r>
              <a:rPr lang="zh-CN" altLang="en-US" dirty="0"/>
              <a:t>算的</a:t>
            </a:r>
            <a:r>
              <a:rPr lang="en-US" altLang="zh-CN" dirty="0"/>
              <a:t>score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zh-CN" altLang="en-US" dirty="0"/>
              <a:t>代码中</a:t>
            </a:r>
            <a:r>
              <a:rPr lang="en-US" altLang="zh-CN" dirty="0" err="1"/>
              <a:t>g_pool</a:t>
            </a:r>
            <a:r>
              <a:rPr lang="zh-CN" altLang="en-US" dirty="0"/>
              <a:t>是将三个表示拼接起来进行分类；</a:t>
            </a:r>
            <a:endParaRPr lang="en-US" altLang="zh-CN" dirty="0"/>
          </a:p>
          <a:p>
            <a:r>
              <a:rPr lang="en-US" altLang="zh-CN" dirty="0" err="1"/>
              <a:t>hyperDrop</a:t>
            </a:r>
            <a:r>
              <a:rPr lang="zh-CN" altLang="en-US"/>
              <a:t>主要是挑选出重要的结点特征和重要的边特征；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5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在边重构任务上的效果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489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1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customXml" Target="../ink/ink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9380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0173" y="1189457"/>
            <a:ext cx="1159165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Learning with Hypergraphs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7365" y="4995225"/>
            <a:ext cx="206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NIPS_2021</a:t>
            </a:r>
            <a:endParaRPr lang="zh-CN" altLang="en-US" sz="24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7D0330E-048E-4797-85F8-F421D9E68E2A}"/>
              </a:ext>
            </a:extLst>
          </p:cNvPr>
          <p:cNvSpPr/>
          <p:nvPr/>
        </p:nvSpPr>
        <p:spPr>
          <a:xfrm>
            <a:off x="115002" y="2396539"/>
            <a:ext cx="11186753" cy="156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Jaehyeong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Jo1,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Jinheon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Baek1,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Seul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Lee1,</a:t>
            </a:r>
          </a:p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Dongki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Kim1,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Minki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Kang1, Sung Ju Hwang1;2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KAIST1, AITRICS2, South Korea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harryjo97@kaist.ac.kr, jinheon.baek@kaist.ac.kr,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ellenlee7890@gmail.com, cleverki@kaist.ac.kr,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zzxc1133@kaist.ac.kr, sjhwang82@kaist.ac.kr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A93BA09-CA9F-4325-A8F8-A7A79823261D}"/>
              </a:ext>
            </a:extLst>
          </p:cNvPr>
          <p:cNvSpPr txBox="1"/>
          <p:nvPr/>
        </p:nvSpPr>
        <p:spPr>
          <a:xfrm>
            <a:off x="3152140" y="4826820"/>
            <a:ext cx="4715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latin typeface="NimbusRomNo9L-Regu"/>
              </a:rPr>
              <a:t>Code : https://github.com/harryjo97/EHGNN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49FF849-23E0-4692-97A9-A6263BBE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017" y="1724668"/>
            <a:ext cx="8348303" cy="37946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D041B967-1296-4ECC-96D4-5F2745736405}"/>
                  </a:ext>
                </a:extLst>
              </p14:cNvPr>
              <p14:cNvContentPartPr/>
              <p14:nvPr/>
            </p14:nvContentPartPr>
            <p14:xfrm>
              <a:off x="3670200" y="1663560"/>
              <a:ext cx="6953760" cy="394380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D041B967-1296-4ECC-96D4-5F27457364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0840" y="1654200"/>
                <a:ext cx="6972480" cy="39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485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9CFC184-0710-480A-8C6A-5007DD7A9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675" y="1724668"/>
            <a:ext cx="6139893" cy="40150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AF82D22B-646A-461B-A87E-6279A820A38A}"/>
                  </a:ext>
                </a:extLst>
              </p14:cNvPr>
              <p14:cNvContentPartPr/>
              <p14:nvPr/>
            </p14:nvContentPartPr>
            <p14:xfrm>
              <a:off x="3137040" y="1930320"/>
              <a:ext cx="5607360" cy="204516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AF82D22B-646A-461B-A87E-6279A820A3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7680" y="1920960"/>
                <a:ext cx="5626080" cy="20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4956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EF4D287-6201-44D0-83EA-03A3EFF7D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28" y="1645829"/>
            <a:ext cx="7321004" cy="35663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94A03910-41D5-4BFE-B351-5C030799E85C}"/>
                  </a:ext>
                </a:extLst>
              </p14:cNvPr>
              <p14:cNvContentPartPr/>
              <p14:nvPr/>
            </p14:nvContentPartPr>
            <p14:xfrm>
              <a:off x="4419720" y="2127240"/>
              <a:ext cx="3746880" cy="244512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94A03910-41D5-4BFE-B351-5C030799E8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0360" y="2117880"/>
                <a:ext cx="3765600" cy="24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676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0119F13-E07E-4CFB-BAC4-BEF552DA5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285" y="1775640"/>
            <a:ext cx="7136953" cy="35624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8ADBAC96-4091-4CB7-A097-2F6B3EA974C9}"/>
                  </a:ext>
                </a:extLst>
              </p14:cNvPr>
              <p14:cNvContentPartPr/>
              <p14:nvPr/>
            </p14:nvContentPartPr>
            <p14:xfrm>
              <a:off x="4159080" y="1714320"/>
              <a:ext cx="5791680" cy="258516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8ADBAC96-4091-4CB7-A097-2F6B3EA974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9720" y="1704960"/>
                <a:ext cx="5810400" cy="26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43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5DADFF2-ACAA-43D4-9870-C34B22CA6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57" y="1632122"/>
            <a:ext cx="4648715" cy="43607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1EE0778F-A246-496B-8AC1-5160D535EDFE}"/>
                  </a:ext>
                </a:extLst>
              </p14:cNvPr>
              <p14:cNvContentPartPr/>
              <p14:nvPr/>
            </p14:nvContentPartPr>
            <p14:xfrm>
              <a:off x="5194440" y="4781520"/>
              <a:ext cx="3257640" cy="2592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1EE0778F-A246-496B-8AC1-5160D535ED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5080" y="4772160"/>
                <a:ext cx="327636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791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D71EAE-48FA-40C9-A639-C939508E6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7300"/>
            <a:ext cx="12192000" cy="50418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7F92A0D6-54B4-4233-A12A-FF9EF11C9023}"/>
                  </a:ext>
                </a:extLst>
              </p14:cNvPr>
              <p14:cNvContentPartPr/>
              <p14:nvPr/>
            </p14:nvContentPartPr>
            <p14:xfrm>
              <a:off x="1066680" y="4457520"/>
              <a:ext cx="1321200" cy="18928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7F92A0D6-54B4-4233-A12A-FF9EF11C90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7320" y="4448160"/>
                <a:ext cx="1339920" cy="19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6414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378EB6E-E03B-4E29-9019-9BC9159BA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0501"/>
            <a:ext cx="12173270" cy="27327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67FB4D50-D1EC-4D08-878D-3B76FBCDD7F2}"/>
                  </a:ext>
                </a:extLst>
              </p14:cNvPr>
              <p14:cNvContentPartPr/>
              <p14:nvPr/>
            </p14:nvContentPartPr>
            <p14:xfrm>
              <a:off x="387360" y="2406600"/>
              <a:ext cx="11500200" cy="221652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67FB4D50-D1EC-4D08-878D-3B76FBCDD7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000" y="2397240"/>
                <a:ext cx="11518920" cy="22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404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262975" y="2742096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648155"/>
            <a:ext cx="33286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Introduction</a:t>
            </a:r>
            <a:endParaRPr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6ED7FA-1D79-4D7A-B9C2-EF0888CEB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059" y="1740048"/>
            <a:ext cx="5110595" cy="32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5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4DA773-31E7-47DD-AAEA-85E804A10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77405"/>
            <a:ext cx="115824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0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881B0-B015-4025-B8A6-81873F20A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15" y="1235747"/>
            <a:ext cx="11544300" cy="25622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47CC15D-5D0F-4BA5-BF21-ADDE92BB7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768" y="4736148"/>
            <a:ext cx="8058150" cy="4548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420BC9-4DFE-47BF-A12A-CE7EA3A8F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768" y="5179102"/>
            <a:ext cx="8943975" cy="3905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2B3035-666C-4D84-96C9-C0D42E032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768" y="4206235"/>
            <a:ext cx="9361170" cy="5718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542101E-9BA7-4C9E-83D4-7B4CBA7B4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865" y="5467715"/>
            <a:ext cx="10201275" cy="62865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7EA148E6-2A55-4DE2-A7B3-C015EE37BCE2}"/>
              </a:ext>
            </a:extLst>
          </p:cNvPr>
          <p:cNvSpPr/>
          <p:nvPr/>
        </p:nvSpPr>
        <p:spPr>
          <a:xfrm>
            <a:off x="0" y="1202258"/>
            <a:ext cx="11961341" cy="266538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799A99-859C-4254-BF55-460F8FA9A2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2768" y="6129878"/>
            <a:ext cx="5755101" cy="3739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16626B-11D9-4109-A549-F4DEBBEC6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2768" y="6497356"/>
            <a:ext cx="8943975" cy="36064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20DA8DB-63B4-40CF-981B-52EEBDB95E61}"/>
              </a:ext>
            </a:extLst>
          </p:cNvPr>
          <p:cNvSpPr txBox="1"/>
          <p:nvPr/>
        </p:nvSpPr>
        <p:spPr>
          <a:xfrm>
            <a:off x="0" y="3901919"/>
            <a:ext cx="84116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 representation learning with dual hypergraph transformation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1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67361C-25D0-40CA-92B7-9A2B4F506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375"/>
            <a:ext cx="7905750" cy="23336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7DD9675-2F48-481C-BD1D-53CDAFAD491E}"/>
              </a:ext>
            </a:extLst>
          </p:cNvPr>
          <p:cNvSpPr txBox="1"/>
          <p:nvPr/>
        </p:nvSpPr>
        <p:spPr>
          <a:xfrm>
            <a:off x="0" y="3471912"/>
            <a:ext cx="7133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Graph-level edge representation learning with edge pooling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E6429B-64AD-47E5-9DAE-07407935A122}"/>
              </a:ext>
            </a:extLst>
          </p:cNvPr>
          <p:cNvSpPr txBox="1"/>
          <p:nvPr/>
        </p:nvSpPr>
        <p:spPr>
          <a:xfrm>
            <a:off x="378940" y="3841244"/>
            <a:ext cx="1837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HyperCluster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DE1964E-A197-49D7-B096-F3D51AFA8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76" y="4248191"/>
            <a:ext cx="7727092" cy="3529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E222508-712D-4674-BFDB-1B2CD0AF9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532" y="4731203"/>
            <a:ext cx="4841918" cy="2460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8FF783A-A52B-4C60-8297-003A0C1AE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532" y="4986986"/>
            <a:ext cx="3084168" cy="2407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D6B454-C2BF-4141-8DA8-D5ECE20A33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876" y="5428876"/>
            <a:ext cx="8172450" cy="3905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56A4516-9812-46FF-98C6-650F96CFF4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3533" y="5800305"/>
            <a:ext cx="4372359" cy="2693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0DF8345-037F-407D-B95A-DC58DBCC3B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4879" y="4731203"/>
            <a:ext cx="1328094" cy="2408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6C5F730-662C-44F2-86C3-E326E0F03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4304" y="5820719"/>
            <a:ext cx="1509199" cy="23276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270A2F1-D306-4345-9F0E-A7E2E86DF1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3532" y="6208218"/>
            <a:ext cx="3474436" cy="3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67361C-25D0-40CA-92B7-9A2B4F506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375"/>
            <a:ext cx="7905750" cy="23336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7DD9675-2F48-481C-BD1D-53CDAFAD491E}"/>
              </a:ext>
            </a:extLst>
          </p:cNvPr>
          <p:cNvSpPr txBox="1"/>
          <p:nvPr/>
        </p:nvSpPr>
        <p:spPr>
          <a:xfrm>
            <a:off x="0" y="3471912"/>
            <a:ext cx="7133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Graph-level edge representation learning with edge pooling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E6429B-64AD-47E5-9DAE-07407935A122}"/>
              </a:ext>
            </a:extLst>
          </p:cNvPr>
          <p:cNvSpPr txBox="1"/>
          <p:nvPr/>
        </p:nvSpPr>
        <p:spPr>
          <a:xfrm>
            <a:off x="378940" y="3841244"/>
            <a:ext cx="1837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HyperDrop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B7EB14-0D8F-4026-9A29-4827B4FE4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54" y="4260839"/>
            <a:ext cx="9305925" cy="4286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11E16A-4294-4D4B-B561-A953B9AFA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54" y="4883018"/>
            <a:ext cx="9648825" cy="3905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B29CFD-ADF7-4482-9834-E67D7576F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27" y="5642617"/>
            <a:ext cx="3343275" cy="3619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6C20AF5A-1F91-4125-A713-BE5E3D14D298}"/>
                  </a:ext>
                </a:extLst>
              </p14:cNvPr>
              <p14:cNvContentPartPr/>
              <p14:nvPr/>
            </p14:nvContentPartPr>
            <p14:xfrm>
              <a:off x="793800" y="3930480"/>
              <a:ext cx="8331480" cy="2235600"/>
            </p14:xfrm>
          </p:contentPart>
        </mc:Choice>
        <mc:Fallback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6C20AF5A-1F91-4125-A713-BE5E3D14D2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4440" y="3921120"/>
                <a:ext cx="8350200" cy="22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618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4ED1ED-4E24-435D-9517-3EDCBD567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677" y="1750694"/>
            <a:ext cx="8006645" cy="36556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A45CA5BD-F76B-4686-AE90-8069E0F41988}"/>
                  </a:ext>
                </a:extLst>
              </p14:cNvPr>
              <p14:cNvContentPartPr/>
              <p14:nvPr/>
            </p14:nvContentPartPr>
            <p14:xfrm>
              <a:off x="2755800" y="2165400"/>
              <a:ext cx="6877440" cy="32770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A45CA5BD-F76B-4686-AE90-8069E0F419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6440" y="2156040"/>
                <a:ext cx="6896160" cy="329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76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98107E4-15B9-42D0-B940-BBD5C284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667" y="1615311"/>
            <a:ext cx="6636666" cy="42778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2F9FFF6E-33E4-4B97-A3C1-9048530DF3D6}"/>
                  </a:ext>
                </a:extLst>
              </p14:cNvPr>
              <p14:cNvContentPartPr/>
              <p14:nvPr/>
            </p14:nvContentPartPr>
            <p14:xfrm>
              <a:off x="2774880" y="4343400"/>
              <a:ext cx="6985440" cy="173376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2F9FFF6E-33E4-4B97-A3C1-9048530DF3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520" y="4334040"/>
                <a:ext cx="7004160" cy="175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825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34727</TotalTime>
  <Words>312</Words>
  <Application>Microsoft Office PowerPoint</Application>
  <PresentationFormat>宽屏</PresentationFormat>
  <Paragraphs>66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-apple-system</vt:lpstr>
      <vt:lpstr>NimbusRomNo9L-Regu</vt:lpstr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wxs</cp:lastModifiedBy>
  <cp:revision>2356</cp:revision>
  <dcterms:created xsi:type="dcterms:W3CDTF">2017-04-22T07:59:00Z</dcterms:created>
  <dcterms:modified xsi:type="dcterms:W3CDTF">2021-11-14T07:38:06Z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